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7" r:id="rId2"/>
    <p:sldId id="318" r:id="rId3"/>
    <p:sldId id="267" r:id="rId4"/>
    <p:sldId id="292" r:id="rId5"/>
    <p:sldId id="293" r:id="rId6"/>
    <p:sldId id="319" r:id="rId7"/>
    <p:sldId id="321" r:id="rId8"/>
    <p:sldId id="322" r:id="rId9"/>
    <p:sldId id="324" r:id="rId10"/>
    <p:sldId id="325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3" r:id="rId19"/>
    <p:sldId id="305" r:id="rId20"/>
    <p:sldId id="304" r:id="rId21"/>
    <p:sldId id="278" r:id="rId22"/>
    <p:sldId id="307" r:id="rId23"/>
    <p:sldId id="274" r:id="rId24"/>
    <p:sldId id="275" r:id="rId25"/>
    <p:sldId id="276" r:id="rId26"/>
    <p:sldId id="277" r:id="rId27"/>
    <p:sldId id="283" r:id="rId28"/>
    <p:sldId id="314" r:id="rId29"/>
    <p:sldId id="313" r:id="rId30"/>
    <p:sldId id="311" r:id="rId31"/>
    <p:sldId id="308" r:id="rId32"/>
    <p:sldId id="309" r:id="rId33"/>
    <p:sldId id="315" r:id="rId34"/>
    <p:sldId id="310" r:id="rId35"/>
    <p:sldId id="290" r:id="rId36"/>
    <p:sldId id="291" r:id="rId37"/>
    <p:sldId id="316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6AC917-7B11-44D6-8747-870EA1353C71}">
          <p14:sldIdLst>
            <p14:sldId id="317"/>
            <p14:sldId id="318"/>
            <p14:sldId id="267"/>
            <p14:sldId id="292"/>
            <p14:sldId id="293"/>
            <p14:sldId id="319"/>
            <p14:sldId id="321"/>
            <p14:sldId id="322"/>
            <p14:sldId id="324"/>
            <p14:sldId id="325"/>
            <p14:sldId id="294"/>
            <p14:sldId id="296"/>
            <p14:sldId id="297"/>
            <p14:sldId id="298"/>
            <p14:sldId id="299"/>
            <p14:sldId id="300"/>
            <p14:sldId id="301"/>
            <p14:sldId id="303"/>
            <p14:sldId id="305"/>
            <p14:sldId id="304"/>
            <p14:sldId id="278"/>
            <p14:sldId id="307"/>
            <p14:sldId id="274"/>
            <p14:sldId id="275"/>
            <p14:sldId id="276"/>
            <p14:sldId id="277"/>
            <p14:sldId id="283"/>
            <p14:sldId id="314"/>
            <p14:sldId id="313"/>
            <p14:sldId id="311"/>
            <p14:sldId id="308"/>
            <p14:sldId id="309"/>
            <p14:sldId id="315"/>
            <p14:sldId id="310"/>
            <p14:sldId id="290"/>
            <p14:sldId id="291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3C83"/>
    <a:srgbClr val="DCF600"/>
    <a:srgbClr val="FF3300"/>
    <a:srgbClr val="E20000"/>
    <a:srgbClr val="7DBD00"/>
    <a:srgbClr val="CCCC00"/>
    <a:srgbClr val="FF5B00"/>
    <a:srgbClr val="FF9900"/>
    <a:srgbClr val="659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1" autoAdjust="0"/>
    <p:restoredTop sz="91010" autoAdjust="0"/>
  </p:normalViewPr>
  <p:slideViewPr>
    <p:cSldViewPr>
      <p:cViewPr>
        <p:scale>
          <a:sx n="121" d="100"/>
          <a:sy n="121" d="100"/>
        </p:scale>
        <p:origin x="-2072" y="-10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645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87036-A574-4141-85EC-8E8333FC9563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1313F3-1A1E-E84E-BD98-8BEE6521A687}">
      <dgm:prSet phldrT="[Text]"/>
      <dgm:spPr/>
      <dgm:t>
        <a:bodyPr/>
        <a:lstStyle/>
        <a:p>
          <a:r>
            <a:rPr lang="en-US"/>
            <a:t>Objective C</a:t>
          </a:r>
        </a:p>
      </dgm:t>
    </dgm:pt>
    <dgm:pt modelId="{CCE9200D-05D2-D843-ADDC-3B59A484F3D4}" type="parTrans" cxnId="{567D9C32-3290-2E4A-B666-46667E84466B}">
      <dgm:prSet/>
      <dgm:spPr/>
      <dgm:t>
        <a:bodyPr/>
        <a:lstStyle/>
        <a:p>
          <a:endParaRPr lang="en-US"/>
        </a:p>
      </dgm:t>
    </dgm:pt>
    <dgm:pt modelId="{ED3589C6-6934-3B4F-BA28-6D66AAE4A501}" type="sibTrans" cxnId="{567D9C32-3290-2E4A-B666-46667E84466B}">
      <dgm:prSet/>
      <dgm:spPr/>
      <dgm:t>
        <a:bodyPr/>
        <a:lstStyle/>
        <a:p>
          <a:endParaRPr lang="en-US"/>
        </a:p>
      </dgm:t>
    </dgm:pt>
    <dgm:pt modelId="{CB134AAE-970F-F64F-B604-7D36C7E4BEE5}">
      <dgm:prSet phldrT="[Text]"/>
      <dgm:spPr/>
      <dgm:t>
        <a:bodyPr/>
        <a:lstStyle/>
        <a:p>
          <a:r>
            <a:rPr lang="en-US"/>
            <a:t>OOP Programming</a:t>
          </a:r>
        </a:p>
      </dgm:t>
    </dgm:pt>
    <dgm:pt modelId="{36D42750-6928-6943-B3D3-FEE9DC59B60A}" type="parTrans" cxnId="{36063EC1-5EF1-A84E-8F09-0761AA190E19}">
      <dgm:prSet/>
      <dgm:spPr/>
      <dgm:t>
        <a:bodyPr/>
        <a:lstStyle/>
        <a:p>
          <a:endParaRPr lang="en-US"/>
        </a:p>
      </dgm:t>
    </dgm:pt>
    <dgm:pt modelId="{A6068FCC-B333-D744-B907-E02748205781}" type="sibTrans" cxnId="{36063EC1-5EF1-A84E-8F09-0761AA190E19}">
      <dgm:prSet/>
      <dgm:spPr/>
      <dgm:t>
        <a:bodyPr/>
        <a:lstStyle/>
        <a:p>
          <a:endParaRPr lang="en-US"/>
        </a:p>
      </dgm:t>
    </dgm:pt>
    <dgm:pt modelId="{1156AE69-A89B-0440-B9B1-359A2357447A}">
      <dgm:prSet phldrT="[Text]"/>
      <dgm:spPr/>
      <dgm:t>
        <a:bodyPr/>
        <a:lstStyle/>
        <a:p>
          <a:r>
            <a:rPr lang="en-US"/>
            <a:t>Memory Management</a:t>
          </a:r>
        </a:p>
      </dgm:t>
    </dgm:pt>
    <dgm:pt modelId="{458EDA06-7BBC-0E44-A20C-38AD45F525CE}" type="parTrans" cxnId="{2569EDBD-6040-0744-BBDE-D62226F9A7FB}">
      <dgm:prSet/>
      <dgm:spPr/>
      <dgm:t>
        <a:bodyPr/>
        <a:lstStyle/>
        <a:p>
          <a:endParaRPr lang="en-US"/>
        </a:p>
      </dgm:t>
    </dgm:pt>
    <dgm:pt modelId="{471B5C1F-8DBC-9640-A4FE-88346AC11127}" type="sibTrans" cxnId="{2569EDBD-6040-0744-BBDE-D62226F9A7FB}">
      <dgm:prSet/>
      <dgm:spPr/>
      <dgm:t>
        <a:bodyPr/>
        <a:lstStyle/>
        <a:p>
          <a:endParaRPr lang="en-US"/>
        </a:p>
      </dgm:t>
    </dgm:pt>
    <dgm:pt modelId="{F3A8AA98-363A-804D-B6AC-E5AEDFDEDF57}">
      <dgm:prSet phldrT="[Text]"/>
      <dgm:spPr/>
      <dgm:t>
        <a:bodyPr/>
        <a:lstStyle/>
        <a:p>
          <a:r>
            <a:rPr lang="en-US"/>
            <a:t>CoreData-SQLite</a:t>
          </a:r>
        </a:p>
      </dgm:t>
    </dgm:pt>
    <dgm:pt modelId="{215471F8-AE26-A14B-B4A8-1BC8FAACEAE1}" type="parTrans" cxnId="{5DB73E5A-4BD3-4F4A-BE08-FBC04A9C6A11}">
      <dgm:prSet/>
      <dgm:spPr/>
      <dgm:t>
        <a:bodyPr/>
        <a:lstStyle/>
        <a:p>
          <a:endParaRPr lang="en-US"/>
        </a:p>
      </dgm:t>
    </dgm:pt>
    <dgm:pt modelId="{E4EA58FD-DD54-FE49-BCAD-8A910A79094B}" type="sibTrans" cxnId="{5DB73E5A-4BD3-4F4A-BE08-FBC04A9C6A11}">
      <dgm:prSet/>
      <dgm:spPr/>
      <dgm:t>
        <a:bodyPr/>
        <a:lstStyle/>
        <a:p>
          <a:endParaRPr lang="en-US"/>
        </a:p>
      </dgm:t>
    </dgm:pt>
    <dgm:pt modelId="{06F95E34-A136-664D-A479-7173425058BC}">
      <dgm:prSet phldrT="[Text]"/>
      <dgm:spPr/>
      <dgm:t>
        <a:bodyPr/>
        <a:lstStyle/>
        <a:p>
          <a:r>
            <a:rPr lang="en-US"/>
            <a:t>Multimedia</a:t>
          </a:r>
        </a:p>
      </dgm:t>
    </dgm:pt>
    <dgm:pt modelId="{2A3A6B23-759E-5146-9841-CA3950A4E6F4}" type="parTrans" cxnId="{A3551674-E09D-FF46-AB2C-9D950205E7D9}">
      <dgm:prSet/>
      <dgm:spPr/>
      <dgm:t>
        <a:bodyPr/>
        <a:lstStyle/>
        <a:p>
          <a:endParaRPr lang="en-US"/>
        </a:p>
      </dgm:t>
    </dgm:pt>
    <dgm:pt modelId="{BB8C8C1B-1111-BF45-85B1-3FDFDD4EA081}" type="sibTrans" cxnId="{A3551674-E09D-FF46-AB2C-9D950205E7D9}">
      <dgm:prSet/>
      <dgm:spPr/>
      <dgm:t>
        <a:bodyPr/>
        <a:lstStyle/>
        <a:p>
          <a:endParaRPr lang="en-US"/>
        </a:p>
      </dgm:t>
    </dgm:pt>
    <dgm:pt modelId="{632BE699-317C-CC4F-AA8B-84278D8D998C}">
      <dgm:prSet phldrT="[Text]"/>
      <dgm:spPr/>
      <dgm:t>
        <a:bodyPr/>
        <a:lstStyle/>
        <a:p>
          <a:r>
            <a:rPr lang="en-US"/>
            <a:t>iOS UI Programming</a:t>
          </a:r>
        </a:p>
      </dgm:t>
    </dgm:pt>
    <dgm:pt modelId="{EA6A9ED7-59DC-C041-9606-FE8CF3A02439}" type="parTrans" cxnId="{278741C5-4D5B-7542-976C-F8C70FD03555}">
      <dgm:prSet/>
      <dgm:spPr/>
      <dgm:t>
        <a:bodyPr/>
        <a:lstStyle/>
        <a:p>
          <a:endParaRPr lang="en-US"/>
        </a:p>
      </dgm:t>
    </dgm:pt>
    <dgm:pt modelId="{5E464EAF-7302-BB47-805D-9002248BF0DB}" type="sibTrans" cxnId="{278741C5-4D5B-7542-976C-F8C70FD03555}">
      <dgm:prSet/>
      <dgm:spPr/>
      <dgm:t>
        <a:bodyPr/>
        <a:lstStyle/>
        <a:p>
          <a:endParaRPr lang="en-US"/>
        </a:p>
      </dgm:t>
    </dgm:pt>
    <dgm:pt modelId="{75AA1DF6-093C-3C42-91A5-DAB9F7A18547}">
      <dgm:prSet phldrT="[Text]"/>
      <dgm:spPr/>
      <dgm:t>
        <a:bodyPr/>
        <a:lstStyle/>
        <a:p>
          <a:r>
            <a:rPr lang="en-US"/>
            <a:t>Multi-Touch programming</a:t>
          </a:r>
        </a:p>
      </dgm:t>
    </dgm:pt>
    <dgm:pt modelId="{30B97C38-C111-3E41-93A3-00CD65D661ED}" type="parTrans" cxnId="{047BF607-7A3E-1240-A7F2-BD8922D3684B}">
      <dgm:prSet/>
      <dgm:spPr/>
      <dgm:t>
        <a:bodyPr/>
        <a:lstStyle/>
        <a:p>
          <a:endParaRPr lang="en-US"/>
        </a:p>
      </dgm:t>
    </dgm:pt>
    <dgm:pt modelId="{2529C2AC-7895-C642-B7A3-4FD0A939E964}" type="sibTrans" cxnId="{047BF607-7A3E-1240-A7F2-BD8922D3684B}">
      <dgm:prSet/>
      <dgm:spPr/>
      <dgm:t>
        <a:bodyPr/>
        <a:lstStyle/>
        <a:p>
          <a:endParaRPr lang="en-US"/>
        </a:p>
      </dgm:t>
    </dgm:pt>
    <dgm:pt modelId="{0070926F-B662-7240-AA9F-A91615757009}">
      <dgm:prSet phldrT="[Text]"/>
      <dgm:spPr/>
      <dgm:t>
        <a:bodyPr/>
        <a:lstStyle/>
        <a:p>
          <a:r>
            <a:rPr lang="en-US"/>
            <a:t>Network-Web Service</a:t>
          </a:r>
        </a:p>
      </dgm:t>
    </dgm:pt>
    <dgm:pt modelId="{B6C2125A-65D3-CB47-B8BA-724E6E887BE4}" type="parTrans" cxnId="{2515CB28-8830-AC4F-B739-82906DF6F619}">
      <dgm:prSet/>
      <dgm:spPr/>
      <dgm:t>
        <a:bodyPr/>
        <a:lstStyle/>
        <a:p>
          <a:endParaRPr lang="en-US"/>
        </a:p>
      </dgm:t>
    </dgm:pt>
    <dgm:pt modelId="{1A134809-45FC-7B41-9399-7B3EBD786793}" type="sibTrans" cxnId="{2515CB28-8830-AC4F-B739-82906DF6F619}">
      <dgm:prSet/>
      <dgm:spPr/>
      <dgm:t>
        <a:bodyPr/>
        <a:lstStyle/>
        <a:p>
          <a:endParaRPr lang="en-US"/>
        </a:p>
      </dgm:t>
    </dgm:pt>
    <dgm:pt modelId="{367641D4-7564-4B4B-A203-09A9F60074CD}">
      <dgm:prSet phldrT="[Text]"/>
      <dgm:spPr/>
      <dgm:t>
        <a:bodyPr/>
        <a:lstStyle/>
        <a:p>
          <a:r>
            <a:rPr lang="en-US"/>
            <a:t>Device feature</a:t>
          </a:r>
        </a:p>
      </dgm:t>
    </dgm:pt>
    <dgm:pt modelId="{866BB7B2-03E4-1D4D-902C-D256C87975F9}" type="parTrans" cxnId="{770623ED-CF52-1647-8DA3-DB25527E122B}">
      <dgm:prSet/>
      <dgm:spPr/>
      <dgm:t>
        <a:bodyPr/>
        <a:lstStyle/>
        <a:p>
          <a:endParaRPr lang="en-US"/>
        </a:p>
      </dgm:t>
    </dgm:pt>
    <dgm:pt modelId="{3C18C567-E538-4F4F-85E1-F52E1F4811C1}" type="sibTrans" cxnId="{770623ED-CF52-1647-8DA3-DB25527E122B}">
      <dgm:prSet/>
      <dgm:spPr/>
      <dgm:t>
        <a:bodyPr/>
        <a:lstStyle/>
        <a:p>
          <a:endParaRPr lang="en-US"/>
        </a:p>
      </dgm:t>
    </dgm:pt>
    <dgm:pt modelId="{2EE7535C-2924-974E-81AF-6B51693C6D22}" type="pres">
      <dgm:prSet presAssocID="{BB687036-A574-4141-85EC-8E8333FC956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C3EE29-94BC-9F40-B4D5-C556674D7514}" type="pres">
      <dgm:prSet presAssocID="{FA1313F3-1A1E-E84E-BD98-8BEE6521A687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D2C50-0B4A-7249-9B53-228847D91D15}" type="pres">
      <dgm:prSet presAssocID="{ED3589C6-6934-3B4F-BA28-6D66AAE4A501}" presName="sibTrans" presStyleLbl="sibTrans2D1" presStyleIdx="0" presStyleCnt="9"/>
      <dgm:spPr/>
      <dgm:t>
        <a:bodyPr/>
        <a:lstStyle/>
        <a:p>
          <a:endParaRPr lang="en-US"/>
        </a:p>
      </dgm:t>
    </dgm:pt>
    <dgm:pt modelId="{4705DEB8-8FC3-8C40-B16D-562F6D79D962}" type="pres">
      <dgm:prSet presAssocID="{ED3589C6-6934-3B4F-BA28-6D66AAE4A501}" presName="connectorText" presStyleLbl="sibTrans2D1" presStyleIdx="0" presStyleCnt="9"/>
      <dgm:spPr/>
      <dgm:t>
        <a:bodyPr/>
        <a:lstStyle/>
        <a:p>
          <a:endParaRPr lang="en-US"/>
        </a:p>
      </dgm:t>
    </dgm:pt>
    <dgm:pt modelId="{A06C1C20-FEBC-344C-9983-B3C4A6849A68}" type="pres">
      <dgm:prSet presAssocID="{CB134AAE-970F-F64F-B604-7D36C7E4BEE5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AA4CF3-D290-A74A-BF76-69384F9F38A8}" type="pres">
      <dgm:prSet presAssocID="{A6068FCC-B333-D744-B907-E02748205781}" presName="sibTrans" presStyleLbl="sibTrans2D1" presStyleIdx="1" presStyleCnt="9"/>
      <dgm:spPr/>
      <dgm:t>
        <a:bodyPr/>
        <a:lstStyle/>
        <a:p>
          <a:endParaRPr lang="en-US"/>
        </a:p>
      </dgm:t>
    </dgm:pt>
    <dgm:pt modelId="{0AA9BEE7-D7FC-5246-BDE6-2B64E395B06E}" type="pres">
      <dgm:prSet presAssocID="{A6068FCC-B333-D744-B907-E02748205781}" presName="connectorText" presStyleLbl="sibTrans2D1" presStyleIdx="1" presStyleCnt="9"/>
      <dgm:spPr/>
      <dgm:t>
        <a:bodyPr/>
        <a:lstStyle/>
        <a:p>
          <a:endParaRPr lang="en-US"/>
        </a:p>
      </dgm:t>
    </dgm:pt>
    <dgm:pt modelId="{6654E0B7-67F6-BB48-A508-585178296C9C}" type="pres">
      <dgm:prSet presAssocID="{1156AE69-A89B-0440-B9B1-359A2357447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F7679A-0092-5142-A6A1-BECCF157FEB0}" type="pres">
      <dgm:prSet presAssocID="{471B5C1F-8DBC-9640-A4FE-88346AC11127}" presName="sibTrans" presStyleLbl="sibTrans2D1" presStyleIdx="2" presStyleCnt="9"/>
      <dgm:spPr/>
      <dgm:t>
        <a:bodyPr/>
        <a:lstStyle/>
        <a:p>
          <a:endParaRPr lang="en-US"/>
        </a:p>
      </dgm:t>
    </dgm:pt>
    <dgm:pt modelId="{CC18FC3D-667D-CB47-BCC5-09912B84AF8F}" type="pres">
      <dgm:prSet presAssocID="{471B5C1F-8DBC-9640-A4FE-88346AC11127}" presName="connectorText" presStyleLbl="sibTrans2D1" presStyleIdx="2" presStyleCnt="9"/>
      <dgm:spPr/>
      <dgm:t>
        <a:bodyPr/>
        <a:lstStyle/>
        <a:p>
          <a:endParaRPr lang="en-US"/>
        </a:p>
      </dgm:t>
    </dgm:pt>
    <dgm:pt modelId="{5C24C77A-326B-A247-BADE-2D790BAAAD8F}" type="pres">
      <dgm:prSet presAssocID="{632BE699-317C-CC4F-AA8B-84278D8D998C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9E2D2-7C56-5248-BB6D-2A71ACE33F76}" type="pres">
      <dgm:prSet presAssocID="{5E464EAF-7302-BB47-805D-9002248BF0DB}" presName="sibTrans" presStyleLbl="sibTrans2D1" presStyleIdx="3" presStyleCnt="9"/>
      <dgm:spPr/>
      <dgm:t>
        <a:bodyPr/>
        <a:lstStyle/>
        <a:p>
          <a:endParaRPr lang="en-US"/>
        </a:p>
      </dgm:t>
    </dgm:pt>
    <dgm:pt modelId="{2A17F04D-797A-CA4F-9022-3639BBD0AA23}" type="pres">
      <dgm:prSet presAssocID="{5E464EAF-7302-BB47-805D-9002248BF0DB}" presName="connectorText" presStyleLbl="sibTrans2D1" presStyleIdx="3" presStyleCnt="9"/>
      <dgm:spPr/>
      <dgm:t>
        <a:bodyPr/>
        <a:lstStyle/>
        <a:p>
          <a:endParaRPr lang="en-US"/>
        </a:p>
      </dgm:t>
    </dgm:pt>
    <dgm:pt modelId="{250BCADE-CD33-6B41-8F83-BAF74EFED80E}" type="pres">
      <dgm:prSet presAssocID="{F3A8AA98-363A-804D-B6AC-E5AEDFDEDF5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4DAC0-4E6D-7749-9EEC-FD1FA338717F}" type="pres">
      <dgm:prSet presAssocID="{E4EA58FD-DD54-FE49-BCAD-8A910A79094B}" presName="sibTrans" presStyleLbl="sibTrans2D1" presStyleIdx="4" presStyleCnt="9"/>
      <dgm:spPr/>
      <dgm:t>
        <a:bodyPr/>
        <a:lstStyle/>
        <a:p>
          <a:endParaRPr lang="en-US"/>
        </a:p>
      </dgm:t>
    </dgm:pt>
    <dgm:pt modelId="{5CECDE85-719F-B24A-96B4-D702D2122FC4}" type="pres">
      <dgm:prSet presAssocID="{E4EA58FD-DD54-FE49-BCAD-8A910A79094B}" presName="connectorText" presStyleLbl="sibTrans2D1" presStyleIdx="4" presStyleCnt="9"/>
      <dgm:spPr/>
      <dgm:t>
        <a:bodyPr/>
        <a:lstStyle/>
        <a:p>
          <a:endParaRPr lang="en-US"/>
        </a:p>
      </dgm:t>
    </dgm:pt>
    <dgm:pt modelId="{ED7196EE-7930-9841-90D1-69DBF020CBCF}" type="pres">
      <dgm:prSet presAssocID="{06F95E34-A136-664D-A479-7173425058BC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E87128-09A1-2246-AC8D-AE431CD293CB}" type="pres">
      <dgm:prSet presAssocID="{BB8C8C1B-1111-BF45-85B1-3FDFDD4EA081}" presName="sibTrans" presStyleLbl="sibTrans2D1" presStyleIdx="5" presStyleCnt="9"/>
      <dgm:spPr/>
      <dgm:t>
        <a:bodyPr/>
        <a:lstStyle/>
        <a:p>
          <a:endParaRPr lang="en-US"/>
        </a:p>
      </dgm:t>
    </dgm:pt>
    <dgm:pt modelId="{B8FD4E61-4005-2B49-9913-5C134A3F914C}" type="pres">
      <dgm:prSet presAssocID="{BB8C8C1B-1111-BF45-85B1-3FDFDD4EA081}" presName="connectorText" presStyleLbl="sibTrans2D1" presStyleIdx="5" presStyleCnt="9"/>
      <dgm:spPr/>
      <dgm:t>
        <a:bodyPr/>
        <a:lstStyle/>
        <a:p>
          <a:endParaRPr lang="en-US"/>
        </a:p>
      </dgm:t>
    </dgm:pt>
    <dgm:pt modelId="{275EAACE-A343-AA41-B890-996649A828EF}" type="pres">
      <dgm:prSet presAssocID="{75AA1DF6-093C-3C42-91A5-DAB9F7A1854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CE5E1-9E24-AD4E-A8D5-B180DEEAEB30}" type="pres">
      <dgm:prSet presAssocID="{2529C2AC-7895-C642-B7A3-4FD0A939E964}" presName="sibTrans" presStyleLbl="sibTrans2D1" presStyleIdx="6" presStyleCnt="9"/>
      <dgm:spPr/>
      <dgm:t>
        <a:bodyPr/>
        <a:lstStyle/>
        <a:p>
          <a:endParaRPr lang="en-US"/>
        </a:p>
      </dgm:t>
    </dgm:pt>
    <dgm:pt modelId="{B2EDB28C-0EB2-5542-83DE-EC23D63104EC}" type="pres">
      <dgm:prSet presAssocID="{2529C2AC-7895-C642-B7A3-4FD0A939E964}" presName="connectorText" presStyleLbl="sibTrans2D1" presStyleIdx="6" presStyleCnt="9"/>
      <dgm:spPr/>
      <dgm:t>
        <a:bodyPr/>
        <a:lstStyle/>
        <a:p>
          <a:endParaRPr lang="en-US"/>
        </a:p>
      </dgm:t>
    </dgm:pt>
    <dgm:pt modelId="{014C9BDA-B344-5A4B-8AEF-2553CD527CB9}" type="pres">
      <dgm:prSet presAssocID="{0070926F-B662-7240-AA9F-A91615757009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E8C16-30E4-114D-82F6-2042A9A3AECB}" type="pres">
      <dgm:prSet presAssocID="{1A134809-45FC-7B41-9399-7B3EBD786793}" presName="sibTrans" presStyleLbl="sibTrans2D1" presStyleIdx="7" presStyleCnt="9"/>
      <dgm:spPr/>
      <dgm:t>
        <a:bodyPr/>
        <a:lstStyle/>
        <a:p>
          <a:endParaRPr lang="en-US"/>
        </a:p>
      </dgm:t>
    </dgm:pt>
    <dgm:pt modelId="{BC1916FB-B221-8A40-B73B-04DD8E242A98}" type="pres">
      <dgm:prSet presAssocID="{1A134809-45FC-7B41-9399-7B3EBD786793}" presName="connectorText" presStyleLbl="sibTrans2D1" presStyleIdx="7" presStyleCnt="9"/>
      <dgm:spPr/>
      <dgm:t>
        <a:bodyPr/>
        <a:lstStyle/>
        <a:p>
          <a:endParaRPr lang="en-US"/>
        </a:p>
      </dgm:t>
    </dgm:pt>
    <dgm:pt modelId="{59CCB3BD-4581-0B4C-8104-7F804DA210F9}" type="pres">
      <dgm:prSet presAssocID="{367641D4-7564-4B4B-A203-09A9F60074CD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B8257-75B9-3A45-B390-D484A6F8DB35}" type="pres">
      <dgm:prSet presAssocID="{3C18C567-E538-4F4F-85E1-F52E1F4811C1}" presName="sibTrans" presStyleLbl="sibTrans2D1" presStyleIdx="8" presStyleCnt="9"/>
      <dgm:spPr/>
      <dgm:t>
        <a:bodyPr/>
        <a:lstStyle/>
        <a:p>
          <a:endParaRPr lang="en-US"/>
        </a:p>
      </dgm:t>
    </dgm:pt>
    <dgm:pt modelId="{D417C375-C501-C743-B26C-B461019512DD}" type="pres">
      <dgm:prSet presAssocID="{3C18C567-E538-4F4F-85E1-F52E1F4811C1}" presName="connectorText" presStyleLbl="sibTrans2D1" presStyleIdx="8" presStyleCnt="9"/>
      <dgm:spPr/>
      <dgm:t>
        <a:bodyPr/>
        <a:lstStyle/>
        <a:p>
          <a:endParaRPr lang="en-US"/>
        </a:p>
      </dgm:t>
    </dgm:pt>
  </dgm:ptLst>
  <dgm:cxnLst>
    <dgm:cxn modelId="{278741C5-4D5B-7542-976C-F8C70FD03555}" srcId="{BB687036-A574-4141-85EC-8E8333FC9563}" destId="{632BE699-317C-CC4F-AA8B-84278D8D998C}" srcOrd="3" destOrd="0" parTransId="{EA6A9ED7-59DC-C041-9606-FE8CF3A02439}" sibTransId="{5E464EAF-7302-BB47-805D-9002248BF0DB}"/>
    <dgm:cxn modelId="{2569EDBD-6040-0744-BBDE-D62226F9A7FB}" srcId="{BB687036-A574-4141-85EC-8E8333FC9563}" destId="{1156AE69-A89B-0440-B9B1-359A2357447A}" srcOrd="2" destOrd="0" parTransId="{458EDA06-7BBC-0E44-A20C-38AD45F525CE}" sibTransId="{471B5C1F-8DBC-9640-A4FE-88346AC11127}"/>
    <dgm:cxn modelId="{047BF607-7A3E-1240-A7F2-BD8922D3684B}" srcId="{BB687036-A574-4141-85EC-8E8333FC9563}" destId="{75AA1DF6-093C-3C42-91A5-DAB9F7A18547}" srcOrd="6" destOrd="0" parTransId="{30B97C38-C111-3E41-93A3-00CD65D661ED}" sibTransId="{2529C2AC-7895-C642-B7A3-4FD0A939E964}"/>
    <dgm:cxn modelId="{A3551674-E09D-FF46-AB2C-9D950205E7D9}" srcId="{BB687036-A574-4141-85EC-8E8333FC9563}" destId="{06F95E34-A136-664D-A479-7173425058BC}" srcOrd="5" destOrd="0" parTransId="{2A3A6B23-759E-5146-9841-CA3950A4E6F4}" sibTransId="{BB8C8C1B-1111-BF45-85B1-3FDFDD4EA081}"/>
    <dgm:cxn modelId="{7824A81F-E579-9846-9CC2-4EBCC04D68EB}" type="presOf" srcId="{1A134809-45FC-7B41-9399-7B3EBD786793}" destId="{C16E8C16-30E4-114D-82F6-2042A9A3AECB}" srcOrd="0" destOrd="0" presId="urn:microsoft.com/office/officeart/2005/8/layout/cycle2"/>
    <dgm:cxn modelId="{4B50DDB2-F67D-3A46-8D70-8C9AE2B49539}" type="presOf" srcId="{06F95E34-A136-664D-A479-7173425058BC}" destId="{ED7196EE-7930-9841-90D1-69DBF020CBCF}" srcOrd="0" destOrd="0" presId="urn:microsoft.com/office/officeart/2005/8/layout/cycle2"/>
    <dgm:cxn modelId="{B26766C5-D95B-3D47-B92A-6702A8FD5942}" type="presOf" srcId="{2529C2AC-7895-C642-B7A3-4FD0A939E964}" destId="{B2EDB28C-0EB2-5542-83DE-EC23D63104EC}" srcOrd="1" destOrd="0" presId="urn:microsoft.com/office/officeart/2005/8/layout/cycle2"/>
    <dgm:cxn modelId="{8ACD1CC1-4670-F942-B6C5-D29BA727C224}" type="presOf" srcId="{471B5C1F-8DBC-9640-A4FE-88346AC11127}" destId="{CC18FC3D-667D-CB47-BCC5-09912B84AF8F}" srcOrd="1" destOrd="0" presId="urn:microsoft.com/office/officeart/2005/8/layout/cycle2"/>
    <dgm:cxn modelId="{8F3AC349-662A-5C44-89C1-D2A172F80BF7}" type="presOf" srcId="{E4EA58FD-DD54-FE49-BCAD-8A910A79094B}" destId="{5CECDE85-719F-B24A-96B4-D702D2122FC4}" srcOrd="1" destOrd="0" presId="urn:microsoft.com/office/officeart/2005/8/layout/cycle2"/>
    <dgm:cxn modelId="{4B56E40B-9B76-D942-8A8F-F36B3BC99DE6}" type="presOf" srcId="{75AA1DF6-093C-3C42-91A5-DAB9F7A18547}" destId="{275EAACE-A343-AA41-B890-996649A828EF}" srcOrd="0" destOrd="0" presId="urn:microsoft.com/office/officeart/2005/8/layout/cycle2"/>
    <dgm:cxn modelId="{36063EC1-5EF1-A84E-8F09-0761AA190E19}" srcId="{BB687036-A574-4141-85EC-8E8333FC9563}" destId="{CB134AAE-970F-F64F-B604-7D36C7E4BEE5}" srcOrd="1" destOrd="0" parTransId="{36D42750-6928-6943-B3D3-FEE9DC59B60A}" sibTransId="{A6068FCC-B333-D744-B907-E02748205781}"/>
    <dgm:cxn modelId="{3D6B3596-FBD1-AC48-AA6A-20D8FCBE631C}" type="presOf" srcId="{5E464EAF-7302-BB47-805D-9002248BF0DB}" destId="{2F39E2D2-7C56-5248-BB6D-2A71ACE33F76}" srcOrd="0" destOrd="0" presId="urn:microsoft.com/office/officeart/2005/8/layout/cycle2"/>
    <dgm:cxn modelId="{37597390-A827-1547-9AE4-50497649F51A}" type="presOf" srcId="{BB8C8C1B-1111-BF45-85B1-3FDFDD4EA081}" destId="{B8FD4E61-4005-2B49-9913-5C134A3F914C}" srcOrd="1" destOrd="0" presId="urn:microsoft.com/office/officeart/2005/8/layout/cycle2"/>
    <dgm:cxn modelId="{5DB73E5A-4BD3-4F4A-BE08-FBC04A9C6A11}" srcId="{BB687036-A574-4141-85EC-8E8333FC9563}" destId="{F3A8AA98-363A-804D-B6AC-E5AEDFDEDF57}" srcOrd="4" destOrd="0" parTransId="{215471F8-AE26-A14B-B4A8-1BC8FAACEAE1}" sibTransId="{E4EA58FD-DD54-FE49-BCAD-8A910A79094B}"/>
    <dgm:cxn modelId="{4FB03683-3821-3D49-8B64-C68A661D638F}" type="presOf" srcId="{3C18C567-E538-4F4F-85E1-F52E1F4811C1}" destId="{D417C375-C501-C743-B26C-B461019512DD}" srcOrd="1" destOrd="0" presId="urn:microsoft.com/office/officeart/2005/8/layout/cycle2"/>
    <dgm:cxn modelId="{03DF7A66-EE21-1E42-9EB2-25EE1F4C19F9}" type="presOf" srcId="{BB687036-A574-4141-85EC-8E8333FC9563}" destId="{2EE7535C-2924-974E-81AF-6B51693C6D22}" srcOrd="0" destOrd="0" presId="urn:microsoft.com/office/officeart/2005/8/layout/cycle2"/>
    <dgm:cxn modelId="{2515CB28-8830-AC4F-B739-82906DF6F619}" srcId="{BB687036-A574-4141-85EC-8E8333FC9563}" destId="{0070926F-B662-7240-AA9F-A91615757009}" srcOrd="7" destOrd="0" parTransId="{B6C2125A-65D3-CB47-B8BA-724E6E887BE4}" sibTransId="{1A134809-45FC-7B41-9399-7B3EBD786793}"/>
    <dgm:cxn modelId="{F1EA22F7-A7CC-6146-959B-DB91612FD39D}" type="presOf" srcId="{471B5C1F-8DBC-9640-A4FE-88346AC11127}" destId="{E4F7679A-0092-5142-A6A1-BECCF157FEB0}" srcOrd="0" destOrd="0" presId="urn:microsoft.com/office/officeart/2005/8/layout/cycle2"/>
    <dgm:cxn modelId="{C72668FE-1CB6-2E48-BB0E-92B5938F06F2}" type="presOf" srcId="{A6068FCC-B333-D744-B907-E02748205781}" destId="{B2AA4CF3-D290-A74A-BF76-69384F9F38A8}" srcOrd="0" destOrd="0" presId="urn:microsoft.com/office/officeart/2005/8/layout/cycle2"/>
    <dgm:cxn modelId="{08DFBB9A-CDE3-A749-98CF-895873B3E7E3}" type="presOf" srcId="{1A134809-45FC-7B41-9399-7B3EBD786793}" destId="{BC1916FB-B221-8A40-B73B-04DD8E242A98}" srcOrd="1" destOrd="0" presId="urn:microsoft.com/office/officeart/2005/8/layout/cycle2"/>
    <dgm:cxn modelId="{59B61FF9-F001-A14A-AD03-2007222AD1F2}" type="presOf" srcId="{A6068FCC-B333-D744-B907-E02748205781}" destId="{0AA9BEE7-D7FC-5246-BDE6-2B64E395B06E}" srcOrd="1" destOrd="0" presId="urn:microsoft.com/office/officeart/2005/8/layout/cycle2"/>
    <dgm:cxn modelId="{B6D7B72B-873E-DA41-A3AC-46C075870DC9}" type="presOf" srcId="{BB8C8C1B-1111-BF45-85B1-3FDFDD4EA081}" destId="{0DE87128-09A1-2246-AC8D-AE431CD293CB}" srcOrd="0" destOrd="0" presId="urn:microsoft.com/office/officeart/2005/8/layout/cycle2"/>
    <dgm:cxn modelId="{BCE14C0A-A3F3-D34C-82CF-AEB42352F5FF}" type="presOf" srcId="{ED3589C6-6934-3B4F-BA28-6D66AAE4A501}" destId="{902D2C50-0B4A-7249-9B53-228847D91D15}" srcOrd="0" destOrd="0" presId="urn:microsoft.com/office/officeart/2005/8/layout/cycle2"/>
    <dgm:cxn modelId="{084EE173-51BD-9A45-8736-4FB7E7A7CE73}" type="presOf" srcId="{632BE699-317C-CC4F-AA8B-84278D8D998C}" destId="{5C24C77A-326B-A247-BADE-2D790BAAAD8F}" srcOrd="0" destOrd="0" presId="urn:microsoft.com/office/officeart/2005/8/layout/cycle2"/>
    <dgm:cxn modelId="{D25F0E40-94ED-9D45-A96F-969864E48A0F}" type="presOf" srcId="{ED3589C6-6934-3B4F-BA28-6D66AAE4A501}" destId="{4705DEB8-8FC3-8C40-B16D-562F6D79D962}" srcOrd="1" destOrd="0" presId="urn:microsoft.com/office/officeart/2005/8/layout/cycle2"/>
    <dgm:cxn modelId="{3BFE34A2-77E1-FF46-9E6C-72341AEDB9B2}" type="presOf" srcId="{0070926F-B662-7240-AA9F-A91615757009}" destId="{014C9BDA-B344-5A4B-8AEF-2553CD527CB9}" srcOrd="0" destOrd="0" presId="urn:microsoft.com/office/officeart/2005/8/layout/cycle2"/>
    <dgm:cxn modelId="{3AD41321-16A0-5947-865C-0F9DD8EEDE57}" type="presOf" srcId="{3C18C567-E538-4F4F-85E1-F52E1F4811C1}" destId="{5CFB8257-75B9-3A45-B390-D484A6F8DB35}" srcOrd="0" destOrd="0" presId="urn:microsoft.com/office/officeart/2005/8/layout/cycle2"/>
    <dgm:cxn modelId="{0DEBD60D-7ECA-8647-B911-44E20C02E256}" type="presOf" srcId="{367641D4-7564-4B4B-A203-09A9F60074CD}" destId="{59CCB3BD-4581-0B4C-8104-7F804DA210F9}" srcOrd="0" destOrd="0" presId="urn:microsoft.com/office/officeart/2005/8/layout/cycle2"/>
    <dgm:cxn modelId="{074FC4A0-CCB7-3A4B-BF44-F88EA1C9A220}" type="presOf" srcId="{2529C2AC-7895-C642-B7A3-4FD0A939E964}" destId="{614CE5E1-9E24-AD4E-A8D5-B180DEEAEB30}" srcOrd="0" destOrd="0" presId="urn:microsoft.com/office/officeart/2005/8/layout/cycle2"/>
    <dgm:cxn modelId="{EACE0602-ADF0-6A41-8C93-013DA1B6C66B}" type="presOf" srcId="{E4EA58FD-DD54-FE49-BCAD-8A910A79094B}" destId="{3574DAC0-4E6D-7749-9EEC-FD1FA338717F}" srcOrd="0" destOrd="0" presId="urn:microsoft.com/office/officeart/2005/8/layout/cycle2"/>
    <dgm:cxn modelId="{172D90CA-40A0-8C45-8C85-BE57D148AF14}" type="presOf" srcId="{5E464EAF-7302-BB47-805D-9002248BF0DB}" destId="{2A17F04D-797A-CA4F-9022-3639BBD0AA23}" srcOrd="1" destOrd="0" presId="urn:microsoft.com/office/officeart/2005/8/layout/cycle2"/>
    <dgm:cxn modelId="{0C76FA27-8415-F248-BCA5-5B5D4BF8A85F}" type="presOf" srcId="{FA1313F3-1A1E-E84E-BD98-8BEE6521A687}" destId="{69C3EE29-94BC-9F40-B4D5-C556674D7514}" srcOrd="0" destOrd="0" presId="urn:microsoft.com/office/officeart/2005/8/layout/cycle2"/>
    <dgm:cxn modelId="{770623ED-CF52-1647-8DA3-DB25527E122B}" srcId="{BB687036-A574-4141-85EC-8E8333FC9563}" destId="{367641D4-7564-4B4B-A203-09A9F60074CD}" srcOrd="8" destOrd="0" parTransId="{866BB7B2-03E4-1D4D-902C-D256C87975F9}" sibTransId="{3C18C567-E538-4F4F-85E1-F52E1F4811C1}"/>
    <dgm:cxn modelId="{D3347BA0-D4FC-B44D-94D3-615E1EA738A9}" type="presOf" srcId="{1156AE69-A89B-0440-B9B1-359A2357447A}" destId="{6654E0B7-67F6-BB48-A508-585178296C9C}" srcOrd="0" destOrd="0" presId="urn:microsoft.com/office/officeart/2005/8/layout/cycle2"/>
    <dgm:cxn modelId="{567D9C32-3290-2E4A-B666-46667E84466B}" srcId="{BB687036-A574-4141-85EC-8E8333FC9563}" destId="{FA1313F3-1A1E-E84E-BD98-8BEE6521A687}" srcOrd="0" destOrd="0" parTransId="{CCE9200D-05D2-D843-ADDC-3B59A484F3D4}" sibTransId="{ED3589C6-6934-3B4F-BA28-6D66AAE4A501}"/>
    <dgm:cxn modelId="{E20CF41F-1206-1949-912D-1918A8206D98}" type="presOf" srcId="{CB134AAE-970F-F64F-B604-7D36C7E4BEE5}" destId="{A06C1C20-FEBC-344C-9983-B3C4A6849A68}" srcOrd="0" destOrd="0" presId="urn:microsoft.com/office/officeart/2005/8/layout/cycle2"/>
    <dgm:cxn modelId="{F25D92C6-ADC0-BC4D-81BF-CE326179116C}" type="presOf" srcId="{F3A8AA98-363A-804D-B6AC-E5AEDFDEDF57}" destId="{250BCADE-CD33-6B41-8F83-BAF74EFED80E}" srcOrd="0" destOrd="0" presId="urn:microsoft.com/office/officeart/2005/8/layout/cycle2"/>
    <dgm:cxn modelId="{E1E5ED45-8EB0-8E44-839F-92C59369DEA8}" type="presParOf" srcId="{2EE7535C-2924-974E-81AF-6B51693C6D22}" destId="{69C3EE29-94BC-9F40-B4D5-C556674D7514}" srcOrd="0" destOrd="0" presId="urn:microsoft.com/office/officeart/2005/8/layout/cycle2"/>
    <dgm:cxn modelId="{95608A91-DFDB-CF47-9371-6FE12C22D277}" type="presParOf" srcId="{2EE7535C-2924-974E-81AF-6B51693C6D22}" destId="{902D2C50-0B4A-7249-9B53-228847D91D15}" srcOrd="1" destOrd="0" presId="urn:microsoft.com/office/officeart/2005/8/layout/cycle2"/>
    <dgm:cxn modelId="{9098A79E-19D3-1D4E-B6A5-2833F77D948F}" type="presParOf" srcId="{902D2C50-0B4A-7249-9B53-228847D91D15}" destId="{4705DEB8-8FC3-8C40-B16D-562F6D79D962}" srcOrd="0" destOrd="0" presId="urn:microsoft.com/office/officeart/2005/8/layout/cycle2"/>
    <dgm:cxn modelId="{58DB155E-B501-A84C-A866-DA195E5CC187}" type="presParOf" srcId="{2EE7535C-2924-974E-81AF-6B51693C6D22}" destId="{A06C1C20-FEBC-344C-9983-B3C4A6849A68}" srcOrd="2" destOrd="0" presId="urn:microsoft.com/office/officeart/2005/8/layout/cycle2"/>
    <dgm:cxn modelId="{02B0169B-FD89-6E4B-B3E0-1537285199A7}" type="presParOf" srcId="{2EE7535C-2924-974E-81AF-6B51693C6D22}" destId="{B2AA4CF3-D290-A74A-BF76-69384F9F38A8}" srcOrd="3" destOrd="0" presId="urn:microsoft.com/office/officeart/2005/8/layout/cycle2"/>
    <dgm:cxn modelId="{68B79FE0-785B-0248-9F8C-881E1BFEE95A}" type="presParOf" srcId="{B2AA4CF3-D290-A74A-BF76-69384F9F38A8}" destId="{0AA9BEE7-D7FC-5246-BDE6-2B64E395B06E}" srcOrd="0" destOrd="0" presId="urn:microsoft.com/office/officeart/2005/8/layout/cycle2"/>
    <dgm:cxn modelId="{4DAE4A44-6380-624F-BCA7-4C28DB4920A8}" type="presParOf" srcId="{2EE7535C-2924-974E-81AF-6B51693C6D22}" destId="{6654E0B7-67F6-BB48-A508-585178296C9C}" srcOrd="4" destOrd="0" presId="urn:microsoft.com/office/officeart/2005/8/layout/cycle2"/>
    <dgm:cxn modelId="{53641EB9-2601-E644-9D31-75D9E8C2B538}" type="presParOf" srcId="{2EE7535C-2924-974E-81AF-6B51693C6D22}" destId="{E4F7679A-0092-5142-A6A1-BECCF157FEB0}" srcOrd="5" destOrd="0" presId="urn:microsoft.com/office/officeart/2005/8/layout/cycle2"/>
    <dgm:cxn modelId="{D7D6C7A5-C6BD-3042-B539-51D549E4B7D2}" type="presParOf" srcId="{E4F7679A-0092-5142-A6A1-BECCF157FEB0}" destId="{CC18FC3D-667D-CB47-BCC5-09912B84AF8F}" srcOrd="0" destOrd="0" presId="urn:microsoft.com/office/officeart/2005/8/layout/cycle2"/>
    <dgm:cxn modelId="{A60448DD-D9A8-364C-AA01-2F342148EC8E}" type="presParOf" srcId="{2EE7535C-2924-974E-81AF-6B51693C6D22}" destId="{5C24C77A-326B-A247-BADE-2D790BAAAD8F}" srcOrd="6" destOrd="0" presId="urn:microsoft.com/office/officeart/2005/8/layout/cycle2"/>
    <dgm:cxn modelId="{BD950210-438F-5243-B365-26BDCE228667}" type="presParOf" srcId="{2EE7535C-2924-974E-81AF-6B51693C6D22}" destId="{2F39E2D2-7C56-5248-BB6D-2A71ACE33F76}" srcOrd="7" destOrd="0" presId="urn:microsoft.com/office/officeart/2005/8/layout/cycle2"/>
    <dgm:cxn modelId="{19273228-C5F7-DF4A-944F-4A02D1BC2A4E}" type="presParOf" srcId="{2F39E2D2-7C56-5248-BB6D-2A71ACE33F76}" destId="{2A17F04D-797A-CA4F-9022-3639BBD0AA23}" srcOrd="0" destOrd="0" presId="urn:microsoft.com/office/officeart/2005/8/layout/cycle2"/>
    <dgm:cxn modelId="{1CF754A1-143E-E442-8576-C2AFE71FDECE}" type="presParOf" srcId="{2EE7535C-2924-974E-81AF-6B51693C6D22}" destId="{250BCADE-CD33-6B41-8F83-BAF74EFED80E}" srcOrd="8" destOrd="0" presId="urn:microsoft.com/office/officeart/2005/8/layout/cycle2"/>
    <dgm:cxn modelId="{4ED36100-0FBF-1147-BB04-8B3169891284}" type="presParOf" srcId="{2EE7535C-2924-974E-81AF-6B51693C6D22}" destId="{3574DAC0-4E6D-7749-9EEC-FD1FA338717F}" srcOrd="9" destOrd="0" presId="urn:microsoft.com/office/officeart/2005/8/layout/cycle2"/>
    <dgm:cxn modelId="{58A94BF1-0765-034F-BF57-259F6767D0E9}" type="presParOf" srcId="{3574DAC0-4E6D-7749-9EEC-FD1FA338717F}" destId="{5CECDE85-719F-B24A-96B4-D702D2122FC4}" srcOrd="0" destOrd="0" presId="urn:microsoft.com/office/officeart/2005/8/layout/cycle2"/>
    <dgm:cxn modelId="{2FECACEF-379A-AD43-A986-B4E6FAF48D2B}" type="presParOf" srcId="{2EE7535C-2924-974E-81AF-6B51693C6D22}" destId="{ED7196EE-7930-9841-90D1-69DBF020CBCF}" srcOrd="10" destOrd="0" presId="urn:microsoft.com/office/officeart/2005/8/layout/cycle2"/>
    <dgm:cxn modelId="{63C01DB1-B11B-5A47-B996-237C782D1A8E}" type="presParOf" srcId="{2EE7535C-2924-974E-81AF-6B51693C6D22}" destId="{0DE87128-09A1-2246-AC8D-AE431CD293CB}" srcOrd="11" destOrd="0" presId="urn:microsoft.com/office/officeart/2005/8/layout/cycle2"/>
    <dgm:cxn modelId="{1459A613-432D-CE41-8015-1E33F6184069}" type="presParOf" srcId="{0DE87128-09A1-2246-AC8D-AE431CD293CB}" destId="{B8FD4E61-4005-2B49-9913-5C134A3F914C}" srcOrd="0" destOrd="0" presId="urn:microsoft.com/office/officeart/2005/8/layout/cycle2"/>
    <dgm:cxn modelId="{EFFE9317-AA09-BC46-8416-763CFC3CCA40}" type="presParOf" srcId="{2EE7535C-2924-974E-81AF-6B51693C6D22}" destId="{275EAACE-A343-AA41-B890-996649A828EF}" srcOrd="12" destOrd="0" presId="urn:microsoft.com/office/officeart/2005/8/layout/cycle2"/>
    <dgm:cxn modelId="{ED18FAE5-542B-5B4E-A4A8-98D0DBF4DCE9}" type="presParOf" srcId="{2EE7535C-2924-974E-81AF-6B51693C6D22}" destId="{614CE5E1-9E24-AD4E-A8D5-B180DEEAEB30}" srcOrd="13" destOrd="0" presId="urn:microsoft.com/office/officeart/2005/8/layout/cycle2"/>
    <dgm:cxn modelId="{69757969-250F-7B47-9CA3-939D46A593DC}" type="presParOf" srcId="{614CE5E1-9E24-AD4E-A8D5-B180DEEAEB30}" destId="{B2EDB28C-0EB2-5542-83DE-EC23D63104EC}" srcOrd="0" destOrd="0" presId="urn:microsoft.com/office/officeart/2005/8/layout/cycle2"/>
    <dgm:cxn modelId="{F7B5C1C7-118E-A840-BD26-DD62C5BE2B0A}" type="presParOf" srcId="{2EE7535C-2924-974E-81AF-6B51693C6D22}" destId="{014C9BDA-B344-5A4B-8AEF-2553CD527CB9}" srcOrd="14" destOrd="0" presId="urn:microsoft.com/office/officeart/2005/8/layout/cycle2"/>
    <dgm:cxn modelId="{BE87C082-A610-3B4E-9F60-C64DFBDF5BE8}" type="presParOf" srcId="{2EE7535C-2924-974E-81AF-6B51693C6D22}" destId="{C16E8C16-30E4-114D-82F6-2042A9A3AECB}" srcOrd="15" destOrd="0" presId="urn:microsoft.com/office/officeart/2005/8/layout/cycle2"/>
    <dgm:cxn modelId="{6303994B-6B88-D64F-B6EA-9FB19A0BE39C}" type="presParOf" srcId="{C16E8C16-30E4-114D-82F6-2042A9A3AECB}" destId="{BC1916FB-B221-8A40-B73B-04DD8E242A98}" srcOrd="0" destOrd="0" presId="urn:microsoft.com/office/officeart/2005/8/layout/cycle2"/>
    <dgm:cxn modelId="{B777B738-0261-5E4A-8EFD-B4652A6BDE19}" type="presParOf" srcId="{2EE7535C-2924-974E-81AF-6B51693C6D22}" destId="{59CCB3BD-4581-0B4C-8104-7F804DA210F9}" srcOrd="16" destOrd="0" presId="urn:microsoft.com/office/officeart/2005/8/layout/cycle2"/>
    <dgm:cxn modelId="{921540D1-79BB-6B49-85D9-C0BBD77D60D8}" type="presParOf" srcId="{2EE7535C-2924-974E-81AF-6B51693C6D22}" destId="{5CFB8257-75B9-3A45-B390-D484A6F8DB35}" srcOrd="17" destOrd="0" presId="urn:microsoft.com/office/officeart/2005/8/layout/cycle2"/>
    <dgm:cxn modelId="{4580621E-F493-A84F-92C0-88B8E91FAB83}" type="presParOf" srcId="{5CFB8257-75B9-3A45-B390-D484A6F8DB35}" destId="{D417C375-C501-C743-B26C-B461019512D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B9127-79E8-AA4F-8B0B-FE89324981F1}" type="doc">
      <dgm:prSet loTypeId="urn:microsoft.com/office/officeart/2005/8/layout/vList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F920F5-5261-1A41-90EA-361669448ABC}">
      <dgm:prSet phldrT="[Text]"/>
      <dgm:spPr/>
      <dgm:t>
        <a:bodyPr/>
        <a:lstStyle/>
        <a:p>
          <a:r>
            <a:rPr lang="en-US"/>
            <a:t>Mac Lion 10.7.3</a:t>
          </a:r>
        </a:p>
      </dgm:t>
    </dgm:pt>
    <dgm:pt modelId="{96A0BC4D-4962-174C-966D-ACE2CF4A1496}" type="parTrans" cxnId="{E385DB36-8E12-FA4F-8A09-00E69078047D}">
      <dgm:prSet/>
      <dgm:spPr/>
      <dgm:t>
        <a:bodyPr/>
        <a:lstStyle/>
        <a:p>
          <a:endParaRPr lang="en-US"/>
        </a:p>
      </dgm:t>
    </dgm:pt>
    <dgm:pt modelId="{D7701FE3-4E6C-BB42-9AF7-F58EF36CBC94}" type="sibTrans" cxnId="{E385DB36-8E12-FA4F-8A09-00E69078047D}">
      <dgm:prSet/>
      <dgm:spPr/>
      <dgm:t>
        <a:bodyPr/>
        <a:lstStyle/>
        <a:p>
          <a:endParaRPr lang="en-US"/>
        </a:p>
      </dgm:t>
    </dgm:pt>
    <dgm:pt modelId="{2EE6076A-95EE-B34E-BB72-47CBEF669D96}">
      <dgm:prSet phldrT="[Text]"/>
      <dgm:spPr/>
      <dgm:t>
        <a:bodyPr/>
        <a:lstStyle/>
        <a:p>
          <a:r>
            <a:rPr lang="en-US"/>
            <a:t>VMWare WorkStation 8.x</a:t>
          </a:r>
        </a:p>
      </dgm:t>
    </dgm:pt>
    <dgm:pt modelId="{7594531B-C1E4-084B-BC35-7AA79E7379F1}" type="parTrans" cxnId="{3B483FEC-1986-DB43-B59F-D18F9928EE13}">
      <dgm:prSet/>
      <dgm:spPr/>
      <dgm:t>
        <a:bodyPr/>
        <a:lstStyle/>
        <a:p>
          <a:endParaRPr lang="en-US"/>
        </a:p>
      </dgm:t>
    </dgm:pt>
    <dgm:pt modelId="{402976ED-DF40-0D4F-8147-6CB847A6512B}" type="sibTrans" cxnId="{3B483FEC-1986-DB43-B59F-D18F9928EE13}">
      <dgm:prSet/>
      <dgm:spPr/>
      <dgm:t>
        <a:bodyPr/>
        <a:lstStyle/>
        <a:p>
          <a:endParaRPr lang="en-US"/>
        </a:p>
      </dgm:t>
    </dgm:pt>
    <dgm:pt modelId="{8178D9F2-AA34-6747-A4A3-B4EC29A69ED2}">
      <dgm:prSet phldrT="[Text]"/>
      <dgm:spPr/>
      <dgm:t>
        <a:bodyPr/>
        <a:lstStyle/>
        <a:p>
          <a:r>
            <a:rPr lang="en-US"/>
            <a:t>Windows 7 64 bit or Ubuntu 11.10 64 bit</a:t>
          </a:r>
        </a:p>
      </dgm:t>
    </dgm:pt>
    <dgm:pt modelId="{96860D64-3F42-434A-AAF7-DEF958114095}" type="parTrans" cxnId="{8A8ED581-63E5-AF49-BA5D-11F216379F1C}">
      <dgm:prSet/>
      <dgm:spPr/>
      <dgm:t>
        <a:bodyPr/>
        <a:lstStyle/>
        <a:p>
          <a:endParaRPr lang="en-US"/>
        </a:p>
      </dgm:t>
    </dgm:pt>
    <dgm:pt modelId="{AA6A44DD-C98C-2348-9C23-881F39968979}" type="sibTrans" cxnId="{8A8ED581-63E5-AF49-BA5D-11F216379F1C}">
      <dgm:prSet/>
      <dgm:spPr/>
      <dgm:t>
        <a:bodyPr/>
        <a:lstStyle/>
        <a:p>
          <a:endParaRPr lang="en-US"/>
        </a:p>
      </dgm:t>
    </dgm:pt>
    <dgm:pt modelId="{1ADF6C51-BA84-FF42-8C48-1A75B8B43805}" type="pres">
      <dgm:prSet presAssocID="{24FB9127-79E8-AA4F-8B0B-FE89324981F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D0D80A-4A20-BA45-9A43-348DFC8285CD}" type="pres">
      <dgm:prSet presAssocID="{4DF920F5-5261-1A41-90EA-361669448ABC}" presName="comp" presStyleCnt="0"/>
      <dgm:spPr/>
    </dgm:pt>
    <dgm:pt modelId="{2CF589C5-38BA-C848-B16D-B1F9E0E56B9B}" type="pres">
      <dgm:prSet presAssocID="{4DF920F5-5261-1A41-90EA-361669448ABC}" presName="box" presStyleLbl="node1" presStyleIdx="0" presStyleCnt="3"/>
      <dgm:spPr/>
      <dgm:t>
        <a:bodyPr/>
        <a:lstStyle/>
        <a:p>
          <a:endParaRPr lang="en-US"/>
        </a:p>
      </dgm:t>
    </dgm:pt>
    <dgm:pt modelId="{2395B953-4FCB-0E4B-AA20-5FC60C0B727E}" type="pres">
      <dgm:prSet presAssocID="{4DF920F5-5261-1A41-90EA-361669448ABC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US"/>
        </a:p>
      </dgm:t>
    </dgm:pt>
    <dgm:pt modelId="{F3064343-B996-0B40-871C-4BAACB359500}" type="pres">
      <dgm:prSet presAssocID="{4DF920F5-5261-1A41-90EA-361669448ABC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280AE-0092-F34A-A86B-C53CD64E7404}" type="pres">
      <dgm:prSet presAssocID="{D7701FE3-4E6C-BB42-9AF7-F58EF36CBC94}" presName="spacer" presStyleCnt="0"/>
      <dgm:spPr/>
    </dgm:pt>
    <dgm:pt modelId="{A3F7EEA7-C7C1-EC42-8109-BB1030F4C16F}" type="pres">
      <dgm:prSet presAssocID="{2EE6076A-95EE-B34E-BB72-47CBEF669D96}" presName="comp" presStyleCnt="0"/>
      <dgm:spPr/>
    </dgm:pt>
    <dgm:pt modelId="{D1F984D8-AE17-B647-94CA-1285F81D15AC}" type="pres">
      <dgm:prSet presAssocID="{2EE6076A-95EE-B34E-BB72-47CBEF669D96}" presName="box" presStyleLbl="node1" presStyleIdx="1" presStyleCnt="3"/>
      <dgm:spPr/>
      <dgm:t>
        <a:bodyPr/>
        <a:lstStyle/>
        <a:p>
          <a:endParaRPr lang="en-US"/>
        </a:p>
      </dgm:t>
    </dgm:pt>
    <dgm:pt modelId="{EA2C27A0-7A35-E44C-A2C9-40918E142463}" type="pres">
      <dgm:prSet presAssocID="{2EE6076A-95EE-B34E-BB72-47CBEF669D96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0BA06230-9EEF-5142-948B-E7B14DFE6CC8}" type="pres">
      <dgm:prSet presAssocID="{2EE6076A-95EE-B34E-BB72-47CBEF669D9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995BC-486F-BE43-8221-1A28651C3034}" type="pres">
      <dgm:prSet presAssocID="{402976ED-DF40-0D4F-8147-6CB847A6512B}" presName="spacer" presStyleCnt="0"/>
      <dgm:spPr/>
    </dgm:pt>
    <dgm:pt modelId="{3033FC08-4AD2-0040-A5C0-AE34331C7CBF}" type="pres">
      <dgm:prSet presAssocID="{8178D9F2-AA34-6747-A4A3-B4EC29A69ED2}" presName="comp" presStyleCnt="0"/>
      <dgm:spPr/>
    </dgm:pt>
    <dgm:pt modelId="{8F85307F-ABD9-954A-BA3E-FB51721D8D2D}" type="pres">
      <dgm:prSet presAssocID="{8178D9F2-AA34-6747-A4A3-B4EC29A69ED2}" presName="box" presStyleLbl="node1" presStyleIdx="2" presStyleCnt="3"/>
      <dgm:spPr/>
      <dgm:t>
        <a:bodyPr/>
        <a:lstStyle/>
        <a:p>
          <a:endParaRPr lang="en-US"/>
        </a:p>
      </dgm:t>
    </dgm:pt>
    <dgm:pt modelId="{947E3D8A-F138-3A4B-B6A5-3AA14D49136C}" type="pres">
      <dgm:prSet presAssocID="{8178D9F2-AA34-6747-A4A3-B4EC29A69ED2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</dgm:pt>
    <dgm:pt modelId="{797B6ADE-148B-1E41-8B37-E3315D864E6E}" type="pres">
      <dgm:prSet presAssocID="{8178D9F2-AA34-6747-A4A3-B4EC29A69ED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C3B4AC-CDA3-EF40-B38E-B7A2BAB4A754}" type="presOf" srcId="{2EE6076A-95EE-B34E-BB72-47CBEF669D96}" destId="{D1F984D8-AE17-B647-94CA-1285F81D15AC}" srcOrd="0" destOrd="0" presId="urn:microsoft.com/office/officeart/2005/8/layout/vList4"/>
    <dgm:cxn modelId="{D5FAFCB6-D2F1-C143-BE14-EAD7D85EA48A}" type="presOf" srcId="{4DF920F5-5261-1A41-90EA-361669448ABC}" destId="{F3064343-B996-0B40-871C-4BAACB359500}" srcOrd="1" destOrd="0" presId="urn:microsoft.com/office/officeart/2005/8/layout/vList4"/>
    <dgm:cxn modelId="{E385DB36-8E12-FA4F-8A09-00E69078047D}" srcId="{24FB9127-79E8-AA4F-8B0B-FE89324981F1}" destId="{4DF920F5-5261-1A41-90EA-361669448ABC}" srcOrd="0" destOrd="0" parTransId="{96A0BC4D-4962-174C-966D-ACE2CF4A1496}" sibTransId="{D7701FE3-4E6C-BB42-9AF7-F58EF36CBC94}"/>
    <dgm:cxn modelId="{3B483FEC-1986-DB43-B59F-D18F9928EE13}" srcId="{24FB9127-79E8-AA4F-8B0B-FE89324981F1}" destId="{2EE6076A-95EE-B34E-BB72-47CBEF669D96}" srcOrd="1" destOrd="0" parTransId="{7594531B-C1E4-084B-BC35-7AA79E7379F1}" sibTransId="{402976ED-DF40-0D4F-8147-6CB847A6512B}"/>
    <dgm:cxn modelId="{683D21EC-417B-6D40-BAAA-DE70164897B1}" type="presOf" srcId="{24FB9127-79E8-AA4F-8B0B-FE89324981F1}" destId="{1ADF6C51-BA84-FF42-8C48-1A75B8B43805}" srcOrd="0" destOrd="0" presId="urn:microsoft.com/office/officeart/2005/8/layout/vList4"/>
    <dgm:cxn modelId="{3A24E7F2-B871-034D-8166-785DCE5218E2}" type="presOf" srcId="{2EE6076A-95EE-B34E-BB72-47CBEF669D96}" destId="{0BA06230-9EEF-5142-948B-E7B14DFE6CC8}" srcOrd="1" destOrd="0" presId="urn:microsoft.com/office/officeart/2005/8/layout/vList4"/>
    <dgm:cxn modelId="{CD65EADD-8A7A-C641-881B-AEB4E68BBB10}" type="presOf" srcId="{4DF920F5-5261-1A41-90EA-361669448ABC}" destId="{2CF589C5-38BA-C848-B16D-B1F9E0E56B9B}" srcOrd="0" destOrd="0" presId="urn:microsoft.com/office/officeart/2005/8/layout/vList4"/>
    <dgm:cxn modelId="{8A8ED581-63E5-AF49-BA5D-11F216379F1C}" srcId="{24FB9127-79E8-AA4F-8B0B-FE89324981F1}" destId="{8178D9F2-AA34-6747-A4A3-B4EC29A69ED2}" srcOrd="2" destOrd="0" parTransId="{96860D64-3F42-434A-AAF7-DEF958114095}" sibTransId="{AA6A44DD-C98C-2348-9C23-881F39968979}"/>
    <dgm:cxn modelId="{3CA6EF45-743E-B44E-BAE4-6A3DF1DDFCFC}" type="presOf" srcId="{8178D9F2-AA34-6747-A4A3-B4EC29A69ED2}" destId="{8F85307F-ABD9-954A-BA3E-FB51721D8D2D}" srcOrd="0" destOrd="0" presId="urn:microsoft.com/office/officeart/2005/8/layout/vList4"/>
    <dgm:cxn modelId="{5DE669C6-B55E-2841-8249-ACA059AC5955}" type="presOf" srcId="{8178D9F2-AA34-6747-A4A3-B4EC29A69ED2}" destId="{797B6ADE-148B-1E41-8B37-E3315D864E6E}" srcOrd="1" destOrd="0" presId="urn:microsoft.com/office/officeart/2005/8/layout/vList4"/>
    <dgm:cxn modelId="{4CE8E02C-F84F-554B-B5DB-FE862EF6A4E8}" type="presParOf" srcId="{1ADF6C51-BA84-FF42-8C48-1A75B8B43805}" destId="{B9D0D80A-4A20-BA45-9A43-348DFC8285CD}" srcOrd="0" destOrd="0" presId="urn:microsoft.com/office/officeart/2005/8/layout/vList4"/>
    <dgm:cxn modelId="{C0CA2BC8-BEA8-624B-84CD-69652D539269}" type="presParOf" srcId="{B9D0D80A-4A20-BA45-9A43-348DFC8285CD}" destId="{2CF589C5-38BA-C848-B16D-B1F9E0E56B9B}" srcOrd="0" destOrd="0" presId="urn:microsoft.com/office/officeart/2005/8/layout/vList4"/>
    <dgm:cxn modelId="{0A50F6FD-01EC-EA43-9161-E861F11FB580}" type="presParOf" srcId="{B9D0D80A-4A20-BA45-9A43-348DFC8285CD}" destId="{2395B953-4FCB-0E4B-AA20-5FC60C0B727E}" srcOrd="1" destOrd="0" presId="urn:microsoft.com/office/officeart/2005/8/layout/vList4"/>
    <dgm:cxn modelId="{B3A3419A-0C1C-9F47-9BBE-1173340D58D3}" type="presParOf" srcId="{B9D0D80A-4A20-BA45-9A43-348DFC8285CD}" destId="{F3064343-B996-0B40-871C-4BAACB359500}" srcOrd="2" destOrd="0" presId="urn:microsoft.com/office/officeart/2005/8/layout/vList4"/>
    <dgm:cxn modelId="{7CE560A1-B6F3-CD4A-8DB1-D584588F7F7D}" type="presParOf" srcId="{1ADF6C51-BA84-FF42-8C48-1A75B8B43805}" destId="{1F0280AE-0092-F34A-A86B-C53CD64E7404}" srcOrd="1" destOrd="0" presId="urn:microsoft.com/office/officeart/2005/8/layout/vList4"/>
    <dgm:cxn modelId="{1A797876-B5D0-B646-9359-7365A6F842B0}" type="presParOf" srcId="{1ADF6C51-BA84-FF42-8C48-1A75B8B43805}" destId="{A3F7EEA7-C7C1-EC42-8109-BB1030F4C16F}" srcOrd="2" destOrd="0" presId="urn:microsoft.com/office/officeart/2005/8/layout/vList4"/>
    <dgm:cxn modelId="{B7F7774F-6D0B-B74D-B07E-D280DB4A2A84}" type="presParOf" srcId="{A3F7EEA7-C7C1-EC42-8109-BB1030F4C16F}" destId="{D1F984D8-AE17-B647-94CA-1285F81D15AC}" srcOrd="0" destOrd="0" presId="urn:microsoft.com/office/officeart/2005/8/layout/vList4"/>
    <dgm:cxn modelId="{5D5A5B83-5F22-4843-8D2F-C3B0EC2AE1C3}" type="presParOf" srcId="{A3F7EEA7-C7C1-EC42-8109-BB1030F4C16F}" destId="{EA2C27A0-7A35-E44C-A2C9-40918E142463}" srcOrd="1" destOrd="0" presId="urn:microsoft.com/office/officeart/2005/8/layout/vList4"/>
    <dgm:cxn modelId="{058375FE-4EE5-974F-873B-00E4B01D9319}" type="presParOf" srcId="{A3F7EEA7-C7C1-EC42-8109-BB1030F4C16F}" destId="{0BA06230-9EEF-5142-948B-E7B14DFE6CC8}" srcOrd="2" destOrd="0" presId="urn:microsoft.com/office/officeart/2005/8/layout/vList4"/>
    <dgm:cxn modelId="{E474F2A2-0512-B142-B192-D74046961D54}" type="presParOf" srcId="{1ADF6C51-BA84-FF42-8C48-1A75B8B43805}" destId="{1B0995BC-486F-BE43-8221-1A28651C3034}" srcOrd="3" destOrd="0" presId="urn:microsoft.com/office/officeart/2005/8/layout/vList4"/>
    <dgm:cxn modelId="{CC6E3B41-9673-BF43-9570-08D58DD015F6}" type="presParOf" srcId="{1ADF6C51-BA84-FF42-8C48-1A75B8B43805}" destId="{3033FC08-4AD2-0040-A5C0-AE34331C7CBF}" srcOrd="4" destOrd="0" presId="urn:microsoft.com/office/officeart/2005/8/layout/vList4"/>
    <dgm:cxn modelId="{0140B043-B8D3-6945-9860-640469724070}" type="presParOf" srcId="{3033FC08-4AD2-0040-A5C0-AE34331C7CBF}" destId="{8F85307F-ABD9-954A-BA3E-FB51721D8D2D}" srcOrd="0" destOrd="0" presId="urn:microsoft.com/office/officeart/2005/8/layout/vList4"/>
    <dgm:cxn modelId="{3C8BF559-FFD0-F94A-B661-195392EBA25E}" type="presParOf" srcId="{3033FC08-4AD2-0040-A5C0-AE34331C7CBF}" destId="{947E3D8A-F138-3A4B-B6A5-3AA14D49136C}" srcOrd="1" destOrd="0" presId="urn:microsoft.com/office/officeart/2005/8/layout/vList4"/>
    <dgm:cxn modelId="{1654382B-51B3-4A44-8454-87828601E55B}" type="presParOf" srcId="{3033FC08-4AD2-0040-A5C0-AE34331C7CBF}" destId="{797B6ADE-148B-1E41-8B37-E3315D864E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3EE29-94BC-9F40-B4D5-C556674D7514}">
      <dsp:nvSpPr>
        <dsp:cNvPr id="0" name=""/>
        <dsp:cNvSpPr/>
      </dsp:nvSpPr>
      <dsp:spPr>
        <a:xfrm>
          <a:off x="3440948" y="2215"/>
          <a:ext cx="966703" cy="9667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Objective C</a:t>
          </a:r>
        </a:p>
      </dsp:txBody>
      <dsp:txXfrm>
        <a:off x="3582518" y="143785"/>
        <a:ext cx="683563" cy="683563"/>
      </dsp:txXfrm>
    </dsp:sp>
    <dsp:sp modelId="{902D2C50-0B4A-7249-9B53-228847D91D15}">
      <dsp:nvSpPr>
        <dsp:cNvPr id="0" name=""/>
        <dsp:cNvSpPr/>
      </dsp:nvSpPr>
      <dsp:spPr>
        <a:xfrm rot="1200000">
          <a:off x="4470929" y="568127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473252" y="620204"/>
        <a:ext cx="179765" cy="195758"/>
      </dsp:txXfrm>
    </dsp:sp>
    <dsp:sp modelId="{A06C1C20-FEBC-344C-9983-B3C4A6849A68}">
      <dsp:nvSpPr>
        <dsp:cNvPr id="0" name=""/>
        <dsp:cNvSpPr/>
      </dsp:nvSpPr>
      <dsp:spPr>
        <a:xfrm>
          <a:off x="4804674" y="498570"/>
          <a:ext cx="966703" cy="9667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OOP Programming</a:t>
          </a:r>
        </a:p>
      </dsp:txBody>
      <dsp:txXfrm>
        <a:off x="4946244" y="640140"/>
        <a:ext cx="683563" cy="683563"/>
      </dsp:txXfrm>
    </dsp:sp>
    <dsp:sp modelId="{B2AA4CF3-D290-A74A-BF76-69384F9F38A8}">
      <dsp:nvSpPr>
        <dsp:cNvPr id="0" name=""/>
        <dsp:cNvSpPr/>
      </dsp:nvSpPr>
      <dsp:spPr>
        <a:xfrm rot="3600000">
          <a:off x="5518799" y="1440905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538060" y="1472797"/>
        <a:ext cx="179765" cy="195758"/>
      </dsp:txXfrm>
    </dsp:sp>
    <dsp:sp modelId="{6654E0B7-67F6-BB48-A508-585178296C9C}">
      <dsp:nvSpPr>
        <dsp:cNvPr id="0" name=""/>
        <dsp:cNvSpPr/>
      </dsp:nvSpPr>
      <dsp:spPr>
        <a:xfrm>
          <a:off x="5530297" y="1755387"/>
          <a:ext cx="966703" cy="9667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Memory Management</a:t>
          </a:r>
        </a:p>
      </dsp:txBody>
      <dsp:txXfrm>
        <a:off x="5671867" y="1896957"/>
        <a:ext cx="683563" cy="683563"/>
      </dsp:txXfrm>
    </dsp:sp>
    <dsp:sp modelId="{E4F7679A-0092-5142-A6A1-BECCF157FEB0}">
      <dsp:nvSpPr>
        <dsp:cNvPr id="0" name=""/>
        <dsp:cNvSpPr/>
      </dsp:nvSpPr>
      <dsp:spPr>
        <a:xfrm rot="6000000">
          <a:off x="5760504" y="2783050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5805714" y="2810366"/>
        <a:ext cx="179765" cy="195758"/>
      </dsp:txXfrm>
    </dsp:sp>
    <dsp:sp modelId="{5C24C77A-326B-A247-BADE-2D790BAAAD8F}">
      <dsp:nvSpPr>
        <dsp:cNvPr id="0" name=""/>
        <dsp:cNvSpPr/>
      </dsp:nvSpPr>
      <dsp:spPr>
        <a:xfrm>
          <a:off x="5278291" y="3184587"/>
          <a:ext cx="966703" cy="9667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iOS UI Programming</a:t>
          </a:r>
        </a:p>
      </dsp:txBody>
      <dsp:txXfrm>
        <a:off x="5419861" y="3326157"/>
        <a:ext cx="683563" cy="683563"/>
      </dsp:txXfrm>
    </dsp:sp>
    <dsp:sp modelId="{2F39E2D2-7C56-5248-BB6D-2A71ACE33F76}">
      <dsp:nvSpPr>
        <dsp:cNvPr id="0" name=""/>
        <dsp:cNvSpPr/>
      </dsp:nvSpPr>
      <dsp:spPr>
        <a:xfrm rot="8400000">
          <a:off x="5082947" y="3966557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5150977" y="4007048"/>
        <a:ext cx="179765" cy="195758"/>
      </dsp:txXfrm>
    </dsp:sp>
    <dsp:sp modelId="{250BCADE-CD33-6B41-8F83-BAF74EFED80E}">
      <dsp:nvSpPr>
        <dsp:cNvPr id="0" name=""/>
        <dsp:cNvSpPr/>
      </dsp:nvSpPr>
      <dsp:spPr>
        <a:xfrm>
          <a:off x="4166571" y="4117431"/>
          <a:ext cx="966703" cy="96670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CoreData-SQLite</a:t>
          </a:r>
        </a:p>
      </dsp:txBody>
      <dsp:txXfrm>
        <a:off x="4308141" y="4259001"/>
        <a:ext cx="683563" cy="683563"/>
      </dsp:txXfrm>
    </dsp:sp>
    <dsp:sp modelId="{3574DAC0-4E6D-7749-9EEC-FD1FA338717F}">
      <dsp:nvSpPr>
        <dsp:cNvPr id="0" name=""/>
        <dsp:cNvSpPr/>
      </dsp:nvSpPr>
      <dsp:spPr>
        <a:xfrm rot="10800000">
          <a:off x="3803164" y="4437651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880206" y="4502903"/>
        <a:ext cx="179765" cy="195758"/>
      </dsp:txXfrm>
    </dsp:sp>
    <dsp:sp modelId="{ED7196EE-7930-9841-90D1-69DBF020CBCF}">
      <dsp:nvSpPr>
        <dsp:cNvPr id="0" name=""/>
        <dsp:cNvSpPr/>
      </dsp:nvSpPr>
      <dsp:spPr>
        <a:xfrm>
          <a:off x="2715324" y="4117431"/>
          <a:ext cx="966703" cy="9667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Multimedia</a:t>
          </a:r>
        </a:p>
      </dsp:txBody>
      <dsp:txXfrm>
        <a:off x="2856894" y="4259001"/>
        <a:ext cx="683563" cy="683563"/>
      </dsp:txXfrm>
    </dsp:sp>
    <dsp:sp modelId="{0DE87128-09A1-2246-AC8D-AE431CD293CB}">
      <dsp:nvSpPr>
        <dsp:cNvPr id="0" name=""/>
        <dsp:cNvSpPr/>
      </dsp:nvSpPr>
      <dsp:spPr>
        <a:xfrm rot="13200000">
          <a:off x="2519980" y="3975901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588010" y="4065914"/>
        <a:ext cx="179765" cy="195758"/>
      </dsp:txXfrm>
    </dsp:sp>
    <dsp:sp modelId="{275EAACE-A343-AA41-B890-996649A828EF}">
      <dsp:nvSpPr>
        <dsp:cNvPr id="0" name=""/>
        <dsp:cNvSpPr/>
      </dsp:nvSpPr>
      <dsp:spPr>
        <a:xfrm>
          <a:off x="1603604" y="3184587"/>
          <a:ext cx="966703" cy="9667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Multi-Touch programming</a:t>
          </a:r>
        </a:p>
      </dsp:txBody>
      <dsp:txXfrm>
        <a:off x="1745174" y="3326157"/>
        <a:ext cx="683563" cy="683563"/>
      </dsp:txXfrm>
    </dsp:sp>
    <dsp:sp modelId="{614CE5E1-9E24-AD4E-A8D5-B180DEEAEB30}">
      <dsp:nvSpPr>
        <dsp:cNvPr id="0" name=""/>
        <dsp:cNvSpPr/>
      </dsp:nvSpPr>
      <dsp:spPr>
        <a:xfrm rot="15600000">
          <a:off x="1833811" y="2797365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879021" y="2900553"/>
        <a:ext cx="179765" cy="195758"/>
      </dsp:txXfrm>
    </dsp:sp>
    <dsp:sp modelId="{014C9BDA-B344-5A4B-8AEF-2553CD527CB9}">
      <dsp:nvSpPr>
        <dsp:cNvPr id="0" name=""/>
        <dsp:cNvSpPr/>
      </dsp:nvSpPr>
      <dsp:spPr>
        <a:xfrm>
          <a:off x="1351598" y="1755387"/>
          <a:ext cx="966703" cy="9667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Network-Web Service</a:t>
          </a:r>
        </a:p>
      </dsp:txBody>
      <dsp:txXfrm>
        <a:off x="1493168" y="1896957"/>
        <a:ext cx="683563" cy="683563"/>
      </dsp:txXfrm>
    </dsp:sp>
    <dsp:sp modelId="{C16E8C16-30E4-114D-82F6-2042A9A3AECB}">
      <dsp:nvSpPr>
        <dsp:cNvPr id="0" name=""/>
        <dsp:cNvSpPr/>
      </dsp:nvSpPr>
      <dsp:spPr>
        <a:xfrm rot="18000000">
          <a:off x="2065723" y="1453494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084984" y="1552106"/>
        <a:ext cx="179765" cy="195758"/>
      </dsp:txXfrm>
    </dsp:sp>
    <dsp:sp modelId="{59CCB3BD-4581-0B4C-8104-7F804DA210F9}">
      <dsp:nvSpPr>
        <dsp:cNvPr id="0" name=""/>
        <dsp:cNvSpPr/>
      </dsp:nvSpPr>
      <dsp:spPr>
        <a:xfrm>
          <a:off x="2077221" y="498570"/>
          <a:ext cx="966703" cy="96670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Device feature</a:t>
          </a:r>
        </a:p>
      </dsp:txBody>
      <dsp:txXfrm>
        <a:off x="2218791" y="640140"/>
        <a:ext cx="683563" cy="683563"/>
      </dsp:txXfrm>
    </dsp:sp>
    <dsp:sp modelId="{5CFB8257-75B9-3A45-B390-D484A6F8DB35}">
      <dsp:nvSpPr>
        <dsp:cNvPr id="0" name=""/>
        <dsp:cNvSpPr/>
      </dsp:nvSpPr>
      <dsp:spPr>
        <a:xfrm rot="20400000">
          <a:off x="3107203" y="573099"/>
          <a:ext cx="256807" cy="3262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109526" y="651526"/>
        <a:ext cx="179765" cy="195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589C5-38BA-C848-B16D-B1F9E0E56B9B}">
      <dsp:nvSpPr>
        <dsp:cNvPr id="0" name=""/>
        <dsp:cNvSpPr/>
      </dsp:nvSpPr>
      <dsp:spPr>
        <a:xfrm>
          <a:off x="0" y="0"/>
          <a:ext cx="5715000" cy="10953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Mac Lion 10.7.3</a:t>
          </a:r>
        </a:p>
      </dsp:txBody>
      <dsp:txXfrm>
        <a:off x="1252537" y="0"/>
        <a:ext cx="4462462" cy="1095374"/>
      </dsp:txXfrm>
    </dsp:sp>
    <dsp:sp modelId="{2395B953-4FCB-0E4B-AA20-5FC60C0B727E}">
      <dsp:nvSpPr>
        <dsp:cNvPr id="0" name=""/>
        <dsp:cNvSpPr/>
      </dsp:nvSpPr>
      <dsp:spPr>
        <a:xfrm>
          <a:off x="109537" y="109537"/>
          <a:ext cx="1143000" cy="876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F984D8-AE17-B647-94CA-1285F81D15AC}">
      <dsp:nvSpPr>
        <dsp:cNvPr id="0" name=""/>
        <dsp:cNvSpPr/>
      </dsp:nvSpPr>
      <dsp:spPr>
        <a:xfrm>
          <a:off x="0" y="1204912"/>
          <a:ext cx="5715000" cy="10953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VMWare WorkStation 8.x</a:t>
          </a:r>
        </a:p>
      </dsp:txBody>
      <dsp:txXfrm>
        <a:off x="1252537" y="1204912"/>
        <a:ext cx="4462462" cy="1095374"/>
      </dsp:txXfrm>
    </dsp:sp>
    <dsp:sp modelId="{EA2C27A0-7A35-E44C-A2C9-40918E142463}">
      <dsp:nvSpPr>
        <dsp:cNvPr id="0" name=""/>
        <dsp:cNvSpPr/>
      </dsp:nvSpPr>
      <dsp:spPr>
        <a:xfrm>
          <a:off x="109537" y="1314449"/>
          <a:ext cx="1143000" cy="876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85307F-ABD9-954A-BA3E-FB51721D8D2D}">
      <dsp:nvSpPr>
        <dsp:cNvPr id="0" name=""/>
        <dsp:cNvSpPr/>
      </dsp:nvSpPr>
      <dsp:spPr>
        <a:xfrm>
          <a:off x="0" y="2409824"/>
          <a:ext cx="5715000" cy="10953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Windows 7 64 bit or Ubuntu 11.10 64 bit</a:t>
          </a:r>
        </a:p>
      </dsp:txBody>
      <dsp:txXfrm>
        <a:off x="1252537" y="2409824"/>
        <a:ext cx="4462462" cy="1095374"/>
      </dsp:txXfrm>
    </dsp:sp>
    <dsp:sp modelId="{947E3D8A-F138-3A4B-B6A5-3AA14D49136C}">
      <dsp:nvSpPr>
        <dsp:cNvPr id="0" name=""/>
        <dsp:cNvSpPr/>
      </dsp:nvSpPr>
      <dsp:spPr>
        <a:xfrm>
          <a:off x="109537" y="2519362"/>
          <a:ext cx="1143000" cy="8762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1D14-BC69-4E81-A241-7829F68D9A94}" type="datetimeFigureOut">
              <a:rPr lang="en-US" smtClean="0"/>
              <a:t>6/6/12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7907-7A40-454E-B822-A1454CCC2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pple_Inc." TargetMode="External"/><Relationship Id="rId4" Type="http://schemas.openxmlformats.org/officeDocument/2006/relationships/hyperlink" Target="http://en.wikipedia.org/wiki/Mac_OS_X_v10.5" TargetMode="External"/><Relationship Id="rId5" Type="http://schemas.openxmlformats.org/officeDocument/2006/relationships/hyperlink" Target="http://en.wikipedia.org/wiki/Widget_engine" TargetMode="External"/><Relationship Id="rId6" Type="http://schemas.openxmlformats.org/officeDocument/2006/relationships/hyperlink" Target="http://en.wikipedia.org/wiki/Dashboard_(Mac_OS)" TargetMode="External"/><Relationship Id="rId7" Type="http://schemas.openxmlformats.org/officeDocument/2006/relationships/hyperlink" Target="http://en.wikipedia.org/wiki/MacBook" TargetMode="External"/><Relationship Id="rId8" Type="http://schemas.openxmlformats.org/officeDocument/2006/relationships/hyperlink" Target="http://en.wikipedia.org/wiki/Xco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Dashcode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software application created by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Apple Inc. that is included with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Mac OS X Leopard and facilitates the development of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widgets for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Dashboard. It was first included on new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MacBooks shipping around the time of May 24, 2006, as part of the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Xcode developer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27907-7A40-454E-B822-A1454CCC2A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9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lang="en-US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8572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3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687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8120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\\server3\restrict\ftp_root\Clients\White_Whale\3-20015_MichalGideoni\Template_Art\SharePoint-Ignite-lockup-ho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477832" y="4793184"/>
            <a:ext cx="2284337" cy="196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7433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14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ctr">
              <a:defRPr sz="3600" b="1" cap="all" spc="3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0515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91440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72396" y="80010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501196" y="68580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5372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70866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28800" y="70866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70866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5486400" y="70866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315200" y="70866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06D676-E6CE-49ED-B2E4-C47FD7365D30}" type="datetimeFigureOut">
              <a:rPr lang="en-US" smtClean="0"/>
              <a:pPr/>
              <a:t>6/6/12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DB1D70-9B4A-4875-947F-49BC9D444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6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306D676-E6CE-49ED-B2E4-C47FD7365D30}" type="datetimeFigureOut">
              <a:rPr lang="en-US" smtClean="0"/>
              <a:t>6/6/12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DB1D70-9B4A-4875-947F-49BC9D44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85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6868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42950"/>
            <a:ext cx="8686800" cy="412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315200" y="4866502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http://techmaster.vn</a:t>
            </a: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6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Char char="•"/>
        <a:defRPr sz="3200" kern="1200">
          <a:solidFill>
            <a:schemeClr val="bg1"/>
          </a:solidFill>
          <a:latin typeface="Candara"/>
          <a:ea typeface="Segoe UI" pitchFamily="34" charset="0"/>
          <a:cs typeface="Candara"/>
        </a:defRPr>
      </a:lvl1pPr>
      <a:lvl2pPr marL="742950" indent="-285750" algn="l" defTabSz="914400" rtl="0" eaLnBrk="1" latinLnBrk="0" hangingPunct="1">
        <a:spcBef>
          <a:spcPts val="1800"/>
        </a:spcBef>
        <a:buFont typeface="Arial" pitchFamily="34" charset="0"/>
        <a:buChar char="–"/>
        <a:defRPr sz="2800" kern="1200">
          <a:solidFill>
            <a:schemeClr val="bg1"/>
          </a:solidFill>
          <a:latin typeface="Candara"/>
          <a:ea typeface="Segoe UI" pitchFamily="34" charset="0"/>
          <a:cs typeface="Candara"/>
        </a:defRPr>
      </a:lvl2pPr>
      <a:lvl3pPr marL="1143000" indent="-228600" algn="l" defTabSz="914400" rtl="0" eaLnBrk="1" latinLnBrk="0" hangingPunct="1">
        <a:spcBef>
          <a:spcPts val="1800"/>
        </a:spcBef>
        <a:buFont typeface="Arial" pitchFamily="34" charset="0"/>
        <a:buChar char="•"/>
        <a:defRPr sz="2400" kern="1200">
          <a:solidFill>
            <a:schemeClr val="bg1"/>
          </a:solidFill>
          <a:latin typeface="Candara"/>
          <a:ea typeface="Segoe UI" pitchFamily="34" charset="0"/>
          <a:cs typeface="Candara"/>
        </a:defRPr>
      </a:lvl3pPr>
      <a:lvl4pPr marL="1600200" indent="-228600" algn="l" defTabSz="914400" rtl="0" eaLnBrk="1" latinLnBrk="0" hangingPunct="1">
        <a:spcBef>
          <a:spcPts val="1800"/>
        </a:spcBef>
        <a:buFont typeface="Arial" pitchFamily="34" charset="0"/>
        <a:buChar char="–"/>
        <a:defRPr sz="2000" kern="1200">
          <a:solidFill>
            <a:schemeClr val="bg1"/>
          </a:solidFill>
          <a:latin typeface="Candara"/>
          <a:ea typeface="Segoe UI" pitchFamily="34" charset="0"/>
          <a:cs typeface="Candara"/>
        </a:defRPr>
      </a:lvl4pPr>
      <a:lvl5pPr marL="2057400" indent="-228600" algn="l" defTabSz="914400" rtl="0" eaLnBrk="1" latinLnBrk="0" hangingPunct="1">
        <a:spcBef>
          <a:spcPts val="1800"/>
        </a:spcBef>
        <a:buFont typeface="Arial" pitchFamily="34" charset="0"/>
        <a:buChar char="»"/>
        <a:defRPr sz="2000" kern="1200">
          <a:solidFill>
            <a:schemeClr val="bg1"/>
          </a:solidFill>
          <a:latin typeface="Candara"/>
          <a:ea typeface="Segoe UI" pitchFamily="34" charset="0"/>
          <a:cs typeface="Candar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jpg"/><Relationship Id="rId12" Type="http://schemas.openxmlformats.org/officeDocument/2006/relationships/image" Target="../media/image37.jpg"/><Relationship Id="rId13" Type="http://schemas.openxmlformats.org/officeDocument/2006/relationships/image" Target="../media/image38.jpg"/><Relationship Id="rId14" Type="http://schemas.openxmlformats.org/officeDocument/2006/relationships/image" Target="../media/image39.jpg"/><Relationship Id="rId15" Type="http://schemas.openxmlformats.org/officeDocument/2006/relationships/image" Target="../media/image40.jpg"/><Relationship Id="rId16" Type="http://schemas.openxmlformats.org/officeDocument/2006/relationships/image" Target="../media/image41.jpg"/><Relationship Id="rId17" Type="http://schemas.openxmlformats.org/officeDocument/2006/relationships/image" Target="../media/image42.jpg"/><Relationship Id="rId18" Type="http://schemas.openxmlformats.org/officeDocument/2006/relationships/image" Target="../media/image43.jpg"/><Relationship Id="rId19" Type="http://schemas.openxmlformats.org/officeDocument/2006/relationships/image" Target="../media/image44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jpg"/><Relationship Id="rId10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438150"/>
            <a:ext cx="8382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Chào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mừng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bạn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tham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gia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khóa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học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thú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vị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nhưng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vô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cùng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vất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vả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“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Lập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trình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ứng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dụng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Apple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iOS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”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Candara"/>
                <a:cs typeface="Candara"/>
              </a:rPr>
              <a:t>5.</a:t>
            </a:r>
            <a:endParaRPr lang="en-US" sz="3200" dirty="0">
              <a:solidFill>
                <a:schemeClr val="bg1"/>
              </a:solidFill>
              <a:latin typeface="Candara"/>
              <a:cs typeface="Candara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Candara"/>
              <a:cs typeface="Candara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Nguyên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tắc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1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ndara"/>
                <a:cs typeface="Candara"/>
              </a:rPr>
              <a:t>TechMaster</a:t>
            </a:r>
            <a: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  <a:t>: </a:t>
            </a:r>
            <a:br>
              <a:rPr lang="en-US" sz="3200" dirty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“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Đào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tạo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không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để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cấp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chứng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chỉ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chúng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tôi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tạo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ra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lập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trình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viên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làm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được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Candara"/>
                <a:cs typeface="Candara"/>
              </a:rPr>
              <a:t>việc</a:t>
            </a:r>
            <a:r>
              <a:rPr lang="en-US" sz="3200" b="1" dirty="0">
                <a:solidFill>
                  <a:srgbClr val="FFFF00"/>
                </a:solidFill>
                <a:latin typeface="Candara"/>
                <a:cs typeface="Candar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13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Ứng dụng thành công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Biết chọn ngách riêng cho mình: ứng dụng cho tài xế lái taxi, phụ nữ, sinh viên học lập trình</a:t>
            </a:r>
          </a:p>
          <a:p>
            <a:r>
              <a:rPr lang="en-US"/>
              <a:t>Đôi khi không cần nhiều người download, mà làm hài lòng đúng người thuê mình làm: doanh nghiệp cần làm app, cá nhân làm app tặng bạn gái….</a:t>
            </a:r>
          </a:p>
        </p:txBody>
      </p:sp>
    </p:spTree>
    <p:extLst>
      <p:ext uri="{BB962C8B-B14F-4D97-AF65-F5344CB8AC3E}">
        <p14:creationId xmlns:p14="http://schemas.microsoft.com/office/powerpoint/2010/main" val="216881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28750"/>
            <a:ext cx="4876800" cy="3239712"/>
          </a:xfrm>
          <a:prstGeom prst="rect">
            <a:avLst/>
          </a:prstGeom>
          <a:effectLst>
            <a:reflection stA="50000" endPos="1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00" y="1428750"/>
            <a:ext cx="4076900" cy="3261520"/>
          </a:xfrm>
          <a:prstGeom prst="rect">
            <a:avLst/>
          </a:prstGeom>
          <a:effectLst>
            <a:reflection stA="50000" endPos="15000" dist="127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28600" y="4381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</a:rPr>
              <a:t>Ứng dụng thành công về mặt kỹ thuật</a:t>
            </a:r>
          </a:p>
        </p:txBody>
      </p:sp>
    </p:spTree>
    <p:extLst>
      <p:ext uri="{BB962C8B-B14F-4D97-AF65-F5344CB8AC3E}">
        <p14:creationId xmlns:p14="http://schemas.microsoft.com/office/powerpoint/2010/main" val="204553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39136500"/>
              </p:ext>
            </p:extLst>
          </p:nvPr>
        </p:nvGraphicFramePr>
        <p:xfrm>
          <a:off x="762000" y="0"/>
          <a:ext cx="7848600" cy="508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63040"/>
            <a:ext cx="1066800" cy="1564360"/>
          </a:xfrm>
          <a:prstGeom prst="rect">
            <a:avLst/>
          </a:prstGeom>
        </p:spPr>
      </p:pic>
      <p:pic>
        <p:nvPicPr>
          <p:cNvPr id="5" name="Picture 4" descr="content-is-king 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09750"/>
            <a:ext cx="146538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09550"/>
            <a:ext cx="8763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</a:rPr>
              <a:t>Sử dụng Google Docs để notes lại những ý chính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</a:rPr>
              <a:t>Google Search, Stack Overflow, Apple iOS developer reference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5815"/>
            <a:ext cx="4648200" cy="36043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76550"/>
            <a:ext cx="3276600" cy="2133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Copy bài giảng, mã nguồn vào đây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54" y="1428750"/>
            <a:ext cx="4132446" cy="37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Hardwares to develop</a:t>
            </a:r>
            <a:br>
              <a:rPr lang="en-US"/>
            </a:br>
            <a:r>
              <a:rPr lang="en-US"/>
              <a:t>iOS app</a:t>
            </a:r>
          </a:p>
        </p:txBody>
      </p:sp>
    </p:spTree>
    <p:extLst>
      <p:ext uri="{BB962C8B-B14F-4D97-AF65-F5344CB8AC3E}">
        <p14:creationId xmlns:p14="http://schemas.microsoft.com/office/powerpoint/2010/main" val="358005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819150"/>
            <a:ext cx="9144000" cy="432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If you are rich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328" y="1352550"/>
            <a:ext cx="2689072" cy="191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71550"/>
            <a:ext cx="4128212" cy="2279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94335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25 triệu ++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09950"/>
            <a:ext cx="1684488" cy="1670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3943350"/>
            <a:ext cx="121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25 triệu ++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28" y="3409950"/>
            <a:ext cx="1684488" cy="1670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59728" y="3962400"/>
            <a:ext cx="121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15 triệu ++</a:t>
            </a:r>
          </a:p>
        </p:txBody>
      </p:sp>
    </p:spTree>
    <p:extLst>
      <p:ext uri="{BB962C8B-B14F-4D97-AF65-F5344CB8AC3E}">
        <p14:creationId xmlns:p14="http://schemas.microsoft.com/office/powerpoint/2010/main" val="261272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819150"/>
            <a:ext cx="9144000" cy="432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If you love hacking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8750"/>
            <a:ext cx="54483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971550"/>
            <a:ext cx="2717800" cy="2656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39581"/>
            <a:ext cx="1981200" cy="1964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371475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13 triệu ++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3943350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And one weak or two to install, re-install and re-install and re-install…</a:t>
            </a:r>
          </a:p>
        </p:txBody>
      </p:sp>
    </p:spTree>
    <p:extLst>
      <p:ext uri="{BB962C8B-B14F-4D97-AF65-F5344CB8AC3E}">
        <p14:creationId xmlns:p14="http://schemas.microsoft.com/office/powerpoint/2010/main" val="25038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Safe driver ?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74295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Down vmware image from http://imzdl.com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29940597"/>
              </p:ext>
            </p:extLst>
          </p:nvPr>
        </p:nvGraphicFramePr>
        <p:xfrm>
          <a:off x="1676400" y="1504950"/>
          <a:ext cx="5715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52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42950"/>
            <a:ext cx="8686800" cy="4343400"/>
          </a:xfrm>
        </p:spPr>
        <p:txBody>
          <a:bodyPr>
            <a:normAutofit/>
          </a:bodyPr>
          <a:lstStyle/>
          <a:p>
            <a:r>
              <a:rPr lang="en-US"/>
              <a:t>iPhone 3GS or later, preferred International version, non-jailbreak device</a:t>
            </a:r>
          </a:p>
          <a:p>
            <a:r>
              <a:rPr lang="en-US"/>
              <a:t>iPod Touch Retina is also good to test app at high resolution</a:t>
            </a:r>
          </a:p>
          <a:p>
            <a:r>
              <a:rPr lang="en-US"/>
              <a:t>iPad 2 now is so cheap, 7-8 millions VND</a:t>
            </a:r>
          </a:p>
          <a:p>
            <a:r>
              <a:rPr lang="en-US"/>
              <a:t>iPhone 4GS, iPad 3 should wait until they are really cheap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Trang thiết bị hiện có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2114550"/>
            <a:ext cx="3581400" cy="2667000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Mac OSX 10.7.3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XCode 4.3.2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iOS 5.1.1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2114550"/>
            <a:ext cx="4343400" cy="2667000"/>
          </a:xfrm>
          <a:prstGeom prst="rect">
            <a:avLst/>
          </a:prstGeom>
          <a:solidFill>
            <a:srgbClr val="FF33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US"/>
              <a:t>15 Mac PC 8GRAM,</a:t>
            </a:r>
            <a:br>
              <a:rPr lang="en-US"/>
            </a:br>
            <a:r>
              <a:rPr lang="en-US"/>
              <a:t>02 iPad 3</a:t>
            </a:r>
            <a:br>
              <a:rPr lang="en-US"/>
            </a:br>
            <a:r>
              <a:rPr lang="en-US"/>
              <a:t>03 iPod Touch Retina</a:t>
            </a:r>
            <a:br>
              <a:rPr lang="en-US"/>
            </a:br>
            <a:r>
              <a:rPr lang="en-US"/>
              <a:t>01 iPhone 3GS</a:t>
            </a:r>
          </a:p>
        </p:txBody>
      </p:sp>
    </p:spTree>
    <p:extLst>
      <p:ext uri="{BB962C8B-B14F-4D97-AF65-F5344CB8AC3E}">
        <p14:creationId xmlns:p14="http://schemas.microsoft.com/office/powerpoint/2010/main" val="410281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57150"/>
            <a:ext cx="86868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andara"/>
                <a:cs typeface="Candara"/>
              </a:rPr>
              <a:t>Nguyên tắc số 2:  </a:t>
            </a:r>
            <a:r>
              <a:rPr lang="en-US" sz="2800" b="1">
                <a:solidFill>
                  <a:srgbClr val="FFFF00"/>
                </a:solidFill>
                <a:latin typeface="Candara"/>
                <a:cs typeface="Candara"/>
              </a:rPr>
              <a:t>“Không hoàn thành một ứng dụng hoàn chỉnh == không tốt nghiệp ! ”</a:t>
            </a:r>
          </a:p>
          <a:p>
            <a:endParaRPr lang="en-US" sz="2800" b="1">
              <a:solidFill>
                <a:srgbClr val="FFFF00"/>
              </a:solidFill>
              <a:latin typeface="Candara"/>
              <a:cs typeface="Candara"/>
            </a:endParaRPr>
          </a:p>
          <a:p>
            <a:r>
              <a:rPr lang="en-US" sz="2800">
                <a:solidFill>
                  <a:schemeClr val="bg1"/>
                </a:solidFill>
                <a:latin typeface="Candara"/>
                <a:cs typeface="Candara"/>
              </a:rPr>
              <a:t>Nguyên tắc số 3:  </a:t>
            </a:r>
            <a:r>
              <a:rPr lang="en-US" sz="2800" b="1">
                <a:solidFill>
                  <a:srgbClr val="FFFF00"/>
                </a:solidFill>
                <a:latin typeface="Candara"/>
                <a:cs typeface="Candara"/>
              </a:rPr>
              <a:t>“Không hiểu thì hỏi, đừng cố tỏ ra hiểu khi thực sự chưa hiểu”</a:t>
            </a:r>
          </a:p>
          <a:p>
            <a:endParaRPr lang="en-US" sz="2800" b="1">
              <a:solidFill>
                <a:srgbClr val="FFFF00"/>
              </a:solidFill>
              <a:latin typeface="Candara"/>
              <a:cs typeface="Candara"/>
            </a:endParaRPr>
          </a:p>
          <a:p>
            <a:r>
              <a:rPr lang="en-US" sz="2800">
                <a:solidFill>
                  <a:schemeClr val="bg1"/>
                </a:solidFill>
                <a:latin typeface="Candara"/>
                <a:cs typeface="Candara"/>
              </a:rPr>
              <a:t>Nguyên tắc số 4:  </a:t>
            </a:r>
            <a:r>
              <a:rPr lang="en-US" sz="2800" b="1">
                <a:solidFill>
                  <a:srgbClr val="FFFF00"/>
                </a:solidFill>
                <a:latin typeface="Candara"/>
                <a:cs typeface="Candara"/>
              </a:rPr>
              <a:t>“Làm bài tập về nhà, giúp nhau cùng tiến bộ”</a:t>
            </a:r>
          </a:p>
          <a:p>
            <a:endParaRPr lang="en-US" sz="2800" b="1">
              <a:solidFill>
                <a:srgbClr val="FFFF00"/>
              </a:solidFill>
              <a:latin typeface="Candara"/>
              <a:cs typeface="Candara"/>
            </a:endParaRPr>
          </a:p>
          <a:p>
            <a:r>
              <a:rPr lang="en-US" sz="2800">
                <a:solidFill>
                  <a:schemeClr val="bg1"/>
                </a:solidFill>
                <a:latin typeface="Candara"/>
                <a:cs typeface="Candara"/>
              </a:rPr>
              <a:t>Nguyên tắc số 5:  </a:t>
            </a:r>
            <a:r>
              <a:rPr lang="en-US" sz="2800" b="1">
                <a:solidFill>
                  <a:srgbClr val="FFFF00"/>
                </a:solidFill>
                <a:latin typeface="Candara"/>
                <a:cs typeface="Candara"/>
              </a:rPr>
              <a:t>“Làm con rùa chăm chỉ hơn làm con thỏ trễ nải”</a:t>
            </a:r>
          </a:p>
        </p:txBody>
      </p:sp>
    </p:spTree>
    <p:extLst>
      <p:ext uri="{BB962C8B-B14F-4D97-AF65-F5344CB8AC3E}">
        <p14:creationId xmlns:p14="http://schemas.microsoft.com/office/powerpoint/2010/main" val="100264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 use iOS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Online developer program, free: run app in Simulator</a:t>
            </a:r>
          </a:p>
          <a:p>
            <a:pPr>
              <a:spcAft>
                <a:spcPts val="1200"/>
              </a:spcAft>
            </a:pPr>
            <a:r>
              <a:rPr lang="en-US">
                <a:solidFill>
                  <a:srgbClr val="FFFF00"/>
                </a:solidFill>
              </a:rPr>
              <a:t>iOS developer program, $99/year: debug in device, distribute app in AppStore</a:t>
            </a:r>
          </a:p>
          <a:p>
            <a:pPr>
              <a:spcAft>
                <a:spcPts val="1200"/>
              </a:spcAft>
            </a:pPr>
            <a:r>
              <a:rPr lang="en-US"/>
              <a:t>iOS developer Enterprise, $299/year: distribute app within enterprise</a:t>
            </a:r>
          </a:p>
        </p:txBody>
      </p:sp>
    </p:spTree>
    <p:extLst>
      <p:ext uri="{BB962C8B-B14F-4D97-AF65-F5344CB8AC3E}">
        <p14:creationId xmlns:p14="http://schemas.microsoft.com/office/powerpoint/2010/main" val="35934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132" r="1132"/>
          <a:stretch>
            <a:fillRect/>
          </a:stretch>
        </p:blipFill>
        <p:spPr>
          <a:xfrm>
            <a:off x="228600" y="819150"/>
            <a:ext cx="8686800" cy="4123552"/>
          </a:xfrm>
        </p:spPr>
      </p:pic>
    </p:spTree>
    <p:extLst>
      <p:ext uri="{BB962C8B-B14F-4D97-AF65-F5344CB8AC3E}">
        <p14:creationId xmlns:p14="http://schemas.microsoft.com/office/powerpoint/2010/main" val="33310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COCOA TOUCH</a:t>
            </a:r>
          </a:p>
        </p:txBody>
      </p:sp>
    </p:spTree>
    <p:extLst>
      <p:ext uri="{BB962C8B-B14F-4D97-AF65-F5344CB8AC3E}">
        <p14:creationId xmlns:p14="http://schemas.microsoft.com/office/powerpoint/2010/main" val="256706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1275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77484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348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8005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38149"/>
            <a:ext cx="4495800" cy="3985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4950"/>
            <a:ext cx="4191000" cy="2145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447675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Mac </a:t>
            </a:r>
            <a:r>
              <a:rPr lang="en-US" sz="2800" b="1" dirty="0" err="1" smtClean="0">
                <a:solidFill>
                  <a:schemeClr val="bg1"/>
                </a:solidFill>
              </a:rPr>
              <a:t>OSX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790950"/>
            <a:ext cx="2438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</a:rPr>
              <a:t>iOS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0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76200" y="133350"/>
            <a:ext cx="3695700" cy="2274332"/>
            <a:chOff x="76200" y="133350"/>
            <a:chExt cx="3695700" cy="2274332"/>
          </a:xfrm>
        </p:grpSpPr>
        <p:pic>
          <p:nvPicPr>
            <p:cNvPr id="9" name="Picture 8" descr="iphone_uiki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33350"/>
              <a:ext cx="3695700" cy="190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33400" y="2038350"/>
              <a:ext cx="2749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UIKit to develop GUI of app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001000" y="3867150"/>
            <a:ext cx="1018227" cy="819150"/>
            <a:chOff x="7543800" y="4324350"/>
            <a:chExt cx="1018227" cy="819150"/>
          </a:xfrm>
        </p:grpSpPr>
        <p:pic>
          <p:nvPicPr>
            <p:cNvPr id="8" name="Picture 7" descr="icon_xml_file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558" y="4324350"/>
              <a:ext cx="473242" cy="60959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543800" y="483572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XML Parser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81600" y="1352550"/>
            <a:ext cx="1144865" cy="1024354"/>
            <a:chOff x="6172200" y="133350"/>
            <a:chExt cx="1144865" cy="1024354"/>
          </a:xfrm>
        </p:grpSpPr>
        <p:pic>
          <p:nvPicPr>
            <p:cNvPr id="12" name="Picture 11" descr="iphone_peertope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33350"/>
              <a:ext cx="687512" cy="838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2200" y="819150"/>
              <a:ext cx="1144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Peer 2 Peer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590800" y="2571750"/>
            <a:ext cx="869549" cy="998954"/>
            <a:chOff x="4724400" y="1758950"/>
            <a:chExt cx="869549" cy="998954"/>
          </a:xfrm>
        </p:grpSpPr>
        <p:pic>
          <p:nvPicPr>
            <p:cNvPr id="6" name="Picture 5" descr="80x80_airprint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1758950"/>
              <a:ext cx="762000" cy="762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724400" y="2419350"/>
              <a:ext cx="869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Air Print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34000" y="133350"/>
            <a:ext cx="838691" cy="1132820"/>
            <a:chOff x="381000" y="2724150"/>
            <a:chExt cx="838691" cy="1132820"/>
          </a:xfrm>
        </p:grpSpPr>
        <p:pic>
          <p:nvPicPr>
            <p:cNvPr id="7" name="Picture 6" descr="calendar_ico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724150"/>
              <a:ext cx="691116" cy="990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81000" y="3333750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Access </a:t>
              </a:r>
            </a:p>
            <a:p>
              <a:pPr algn="ctr"/>
              <a:r>
                <a:rPr lang="en-US" sz="1400"/>
                <a:t>Calendar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257800" y="4019550"/>
            <a:ext cx="1524000" cy="826532"/>
            <a:chOff x="6248400" y="1733550"/>
            <a:chExt cx="1524000" cy="826532"/>
          </a:xfrm>
        </p:grpSpPr>
        <p:pic>
          <p:nvPicPr>
            <p:cNvPr id="10" name="Picture 9" descr="graphics_opengles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1733550"/>
              <a:ext cx="1524000" cy="508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24600" y="2190750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3D Gra</a:t>
              </a:r>
              <a:r>
                <a:rPr lang="en-US"/>
                <a:t>phics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62400" y="1276350"/>
            <a:ext cx="1088860" cy="1024354"/>
            <a:chOff x="1905000" y="2800350"/>
            <a:chExt cx="1088860" cy="1024354"/>
          </a:xfrm>
        </p:grpSpPr>
        <p:pic>
          <p:nvPicPr>
            <p:cNvPr id="22" name="Picture 21" descr="inAppSM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2800350"/>
              <a:ext cx="774700" cy="7747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05000" y="3486150"/>
              <a:ext cx="10888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InApp SMS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924800" y="0"/>
            <a:ext cx="1041233" cy="1285220"/>
            <a:chOff x="3337783" y="2647950"/>
            <a:chExt cx="1041233" cy="1285220"/>
          </a:xfrm>
        </p:grpSpPr>
        <p:pic>
          <p:nvPicPr>
            <p:cNvPr id="24" name="Picture 23" descr="push_notifications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647950"/>
              <a:ext cx="838200" cy="10033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337783" y="3409950"/>
              <a:ext cx="1041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Push </a:t>
              </a:r>
              <a:br>
                <a:rPr lang="en-US" sz="1400"/>
              </a:br>
              <a:r>
                <a:rPr lang="en-US" sz="1400"/>
                <a:t>Notification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19200" y="2571750"/>
            <a:ext cx="932767" cy="1024354"/>
            <a:chOff x="362633" y="4019550"/>
            <a:chExt cx="932767" cy="1024354"/>
          </a:xfrm>
        </p:grpSpPr>
        <p:pic>
          <p:nvPicPr>
            <p:cNvPr id="28" name="Picture 27" descr="iphone_icon_compass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019550"/>
              <a:ext cx="711200" cy="9271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62633" y="4705350"/>
              <a:ext cx="932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Compass</a:t>
              </a:r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257800" y="2495550"/>
            <a:ext cx="1078040" cy="1100554"/>
            <a:chOff x="5029200" y="2724150"/>
            <a:chExt cx="1078040" cy="1100554"/>
          </a:xfrm>
        </p:grpSpPr>
        <p:pic>
          <p:nvPicPr>
            <p:cNvPr id="23" name="Picture 22" descr="iad_icon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2724150"/>
              <a:ext cx="763929" cy="914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029200" y="3486150"/>
              <a:ext cx="1078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In App Ads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29400" y="2571750"/>
            <a:ext cx="990600" cy="1036022"/>
            <a:chOff x="6400800" y="2800350"/>
            <a:chExt cx="990600" cy="1036022"/>
          </a:xfrm>
        </p:grpSpPr>
        <p:pic>
          <p:nvPicPr>
            <p:cNvPr id="11" name="Picture 10" descr="macosx_networking_webkit_20090915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2800350"/>
              <a:ext cx="990600" cy="78692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77000" y="349781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WebKit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772400" y="1352550"/>
            <a:ext cx="1221308" cy="1024354"/>
            <a:chOff x="7620000" y="2800350"/>
            <a:chExt cx="1221308" cy="1024354"/>
          </a:xfrm>
        </p:grpSpPr>
        <p:pic>
          <p:nvPicPr>
            <p:cNvPr id="32" name="Picture 31" descr="80x80_multitasking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800350"/>
              <a:ext cx="711200" cy="7112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620000" y="3486150"/>
              <a:ext cx="1221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Multitasking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886200" y="57150"/>
            <a:ext cx="1338828" cy="1024354"/>
            <a:chOff x="3886200" y="57150"/>
            <a:chExt cx="1338828" cy="1024354"/>
          </a:xfrm>
        </p:grpSpPr>
        <p:pic>
          <p:nvPicPr>
            <p:cNvPr id="34" name="Picture 33" descr="core_location_icon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57150"/>
              <a:ext cx="700268" cy="8382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886200" y="742950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Location-Map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553200" y="133350"/>
            <a:ext cx="1138190" cy="1132820"/>
            <a:chOff x="1600200" y="2724150"/>
            <a:chExt cx="1138190" cy="1132820"/>
          </a:xfrm>
        </p:grpSpPr>
        <p:pic>
          <p:nvPicPr>
            <p:cNvPr id="48" name="Picture 47" descr="iphone_icon_address_book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724150"/>
              <a:ext cx="673100" cy="96520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1600200" y="3333750"/>
              <a:ext cx="11381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Access </a:t>
              </a:r>
              <a:br>
                <a:rPr lang="en-US" sz="1400"/>
              </a:br>
              <a:r>
                <a:rPr lang="en-US" sz="1400"/>
                <a:t>AddressBook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62400" y="2571750"/>
            <a:ext cx="1050788" cy="1194376"/>
            <a:chOff x="3124200" y="3867150"/>
            <a:chExt cx="1050788" cy="1194376"/>
          </a:xfrm>
        </p:grpSpPr>
        <p:pic>
          <p:nvPicPr>
            <p:cNvPr id="14" name="Picture 13" descr="graphics_coreanimation.jp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3867150"/>
              <a:ext cx="704645" cy="762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3124200" y="4476750"/>
              <a:ext cx="105078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Core </a:t>
              </a:r>
              <a:br>
                <a:rPr lang="en-US" sz="1600"/>
              </a:br>
              <a:r>
                <a:rPr lang="en-US" sz="1600"/>
                <a:t>Animation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62400" y="4019550"/>
            <a:ext cx="1111903" cy="948154"/>
            <a:chOff x="4648200" y="3867150"/>
            <a:chExt cx="1111903" cy="948154"/>
          </a:xfrm>
        </p:grpSpPr>
        <p:pic>
          <p:nvPicPr>
            <p:cNvPr id="15" name="Picture 14" descr="macosx_audiovideo_coreaudio_20090915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867150"/>
              <a:ext cx="685800" cy="741621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648200" y="4476750"/>
              <a:ext cx="11119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/>
                <a:t>Core Audio</a:t>
              </a: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01000" y="2571750"/>
            <a:ext cx="1013819" cy="1024354"/>
            <a:chOff x="5920381" y="3867150"/>
            <a:chExt cx="1013819" cy="1024354"/>
          </a:xfrm>
        </p:grpSpPr>
        <p:pic>
          <p:nvPicPr>
            <p:cNvPr id="13" name="Picture 12" descr="cocoatouch_coredata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3867150"/>
              <a:ext cx="762000" cy="824023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5920381" y="4552950"/>
              <a:ext cx="10138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/>
                <a:t>Core Data</a:t>
              </a:r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705600" y="1200150"/>
            <a:ext cx="914400" cy="1143000"/>
            <a:chOff x="6781800" y="1200150"/>
            <a:chExt cx="914400" cy="1143000"/>
          </a:xfrm>
        </p:grpSpPr>
        <p:pic>
          <p:nvPicPr>
            <p:cNvPr id="57" name="Picture 56" descr="iphone_icon_camera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1200150"/>
              <a:ext cx="838200" cy="100330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781800" y="2004596"/>
              <a:ext cx="828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97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123950"/>
            <a:ext cx="31242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Audio and Video</a:t>
            </a:r>
          </a:p>
          <a:p>
            <a:r>
              <a:rPr lang="en-US" sz="2800">
                <a:solidFill>
                  <a:schemeClr val="bg1"/>
                </a:solidFill>
              </a:rPr>
              <a:t>Core Audio</a:t>
            </a:r>
          </a:p>
          <a:p>
            <a:r>
              <a:rPr lang="en-US" sz="2800">
                <a:solidFill>
                  <a:schemeClr val="bg1"/>
                </a:solidFill>
              </a:rPr>
              <a:t>OpenAL</a:t>
            </a:r>
          </a:p>
          <a:p>
            <a:r>
              <a:rPr lang="en-US" sz="2800">
                <a:solidFill>
                  <a:schemeClr val="bg1"/>
                </a:solidFill>
              </a:rPr>
              <a:t>Media Library</a:t>
            </a:r>
          </a:p>
          <a:p>
            <a:r>
              <a:rPr lang="en-US" sz="2800">
                <a:solidFill>
                  <a:schemeClr val="bg1"/>
                </a:solidFill>
              </a:rPr>
              <a:t>AV Foundation</a:t>
            </a:r>
          </a:p>
          <a:p>
            <a:r>
              <a:rPr lang="en-US" sz="2800" b="1">
                <a:solidFill>
                  <a:srgbClr val="FF0000"/>
                </a:solidFill>
              </a:rPr>
              <a:t>Data Management</a:t>
            </a:r>
          </a:p>
          <a:p>
            <a:r>
              <a:rPr lang="en-US" sz="2800">
                <a:solidFill>
                  <a:schemeClr val="bg1"/>
                </a:solidFill>
              </a:rPr>
              <a:t>Core Data</a:t>
            </a:r>
          </a:p>
          <a:p>
            <a:r>
              <a:rPr lang="en-US" sz="2800">
                <a:solidFill>
                  <a:schemeClr val="bg1"/>
                </a:solidFill>
              </a:rPr>
              <a:t>SQLite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02121"/>
            <a:ext cx="38823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Graphics and Animation</a:t>
            </a:r>
          </a:p>
          <a:p>
            <a:r>
              <a:rPr lang="en-US" sz="2400">
                <a:solidFill>
                  <a:schemeClr val="bg1"/>
                </a:solidFill>
              </a:rPr>
              <a:t>Core Animation</a:t>
            </a:r>
          </a:p>
          <a:p>
            <a:r>
              <a:rPr lang="en-US" sz="2400">
                <a:solidFill>
                  <a:schemeClr val="bg1"/>
                </a:solidFill>
              </a:rPr>
              <a:t>OpenGL ES</a:t>
            </a:r>
          </a:p>
          <a:p>
            <a:r>
              <a:rPr lang="en-US" sz="2400">
                <a:solidFill>
                  <a:schemeClr val="bg1"/>
                </a:solidFill>
              </a:rPr>
              <a:t>Quartz 2D</a:t>
            </a:r>
          </a:p>
          <a:p>
            <a:r>
              <a:rPr lang="en-US" sz="2800" b="1">
                <a:solidFill>
                  <a:srgbClr val="FF0000"/>
                </a:solidFill>
              </a:rPr>
              <a:t>Networking and Internet</a:t>
            </a:r>
          </a:p>
          <a:p>
            <a:r>
              <a:rPr lang="en-US" sz="2400">
                <a:solidFill>
                  <a:schemeClr val="bg1"/>
                </a:solidFill>
              </a:rPr>
              <a:t>Bonjour</a:t>
            </a:r>
          </a:p>
          <a:p>
            <a:r>
              <a:rPr lang="en-US" sz="2400">
                <a:solidFill>
                  <a:schemeClr val="bg1"/>
                </a:solidFill>
              </a:rPr>
              <a:t>WebKit</a:t>
            </a:r>
          </a:p>
          <a:p>
            <a:r>
              <a:rPr lang="en-US" sz="2400">
                <a:solidFill>
                  <a:schemeClr val="bg1"/>
                </a:solidFill>
              </a:rPr>
              <a:t>BSD Sockets</a:t>
            </a:r>
          </a:p>
          <a:p>
            <a:r>
              <a:rPr lang="en-US" sz="2800" b="1">
                <a:solidFill>
                  <a:srgbClr val="FF0000"/>
                </a:solidFill>
              </a:rPr>
              <a:t>User Applications</a:t>
            </a:r>
          </a:p>
          <a:p>
            <a:r>
              <a:rPr lang="en-US" sz="2400">
                <a:solidFill>
                  <a:schemeClr val="bg1"/>
                </a:solidFill>
              </a:rPr>
              <a:t>Address Book</a:t>
            </a:r>
          </a:p>
          <a:p>
            <a:r>
              <a:rPr lang="en-US" sz="2400">
                <a:solidFill>
                  <a:schemeClr val="bg1"/>
                </a:solidFill>
              </a:rPr>
              <a:t>Core Location</a:t>
            </a:r>
          </a:p>
          <a:p>
            <a:r>
              <a:rPr lang="en-US" sz="2400">
                <a:solidFill>
                  <a:schemeClr val="bg1"/>
                </a:solidFill>
              </a:rPr>
              <a:t>Map Kit</a:t>
            </a:r>
          </a:p>
          <a:p>
            <a:r>
              <a:rPr lang="en-US" sz="2400">
                <a:solidFill>
                  <a:schemeClr val="bg1"/>
                </a:solidFill>
              </a:rPr>
              <a:t>Store Kit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3333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428751"/>
            <a:ext cx="8991600" cy="914399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Day 01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314700"/>
            <a:ext cx="4648200" cy="457200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 smtClean="0"/>
              <a:t>Trịnh</a:t>
            </a:r>
            <a:r>
              <a:rPr lang="en-US" sz="2000" dirty="0" smtClean="0"/>
              <a:t> Minh </a:t>
            </a:r>
            <a:r>
              <a:rPr lang="en-US" sz="2000" dirty="0" err="1" smtClean="0"/>
              <a:t>Cường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565400"/>
            <a:ext cx="2578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0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Objective-C</a:t>
            </a:r>
          </a:p>
        </p:txBody>
      </p:sp>
    </p:spTree>
    <p:extLst>
      <p:ext uri="{BB962C8B-B14F-4D97-AF65-F5344CB8AC3E}">
        <p14:creationId xmlns:p14="http://schemas.microsoft.com/office/powerpoint/2010/main" val="333590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3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705350"/>
            <a:ext cx="2590800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4933950"/>
            <a:ext cx="2590800" cy="209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2111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971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8400" y="742950"/>
            <a:ext cx="2743200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5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HelloWorld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Create HelloWorld app using SingleViewApplication (no StoryBoard, no ARC)</a:t>
            </a:r>
          </a:p>
          <a:p>
            <a:r>
              <a:rPr lang="en-US" sz="2400"/>
              <a:t>Add MyClass.h,m</a:t>
            </a:r>
          </a:p>
          <a:p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95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4800" y="133350"/>
            <a:ext cx="8389471" cy="914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err="1"/>
              <a:t>NSLog</a:t>
            </a:r>
            <a:r>
              <a:rPr lang="en-US" sz="2800" dirty="0"/>
              <a:t> is a </a:t>
            </a:r>
            <a:r>
              <a:rPr lang="en-US" sz="2800" dirty="0" err="1"/>
              <a:t>FoundationKit</a:t>
            </a:r>
            <a:r>
              <a:rPr lang="en-US" sz="2800" dirty="0"/>
              <a:t> function for printing debug statements to the </a:t>
            </a:r>
            <a:r>
              <a:rPr lang="en-US" sz="2800" dirty="0" smtClean="0"/>
              <a:t>console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504950"/>
            <a:ext cx="8458200" cy="16312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C9209D"/>
                </a:solidFill>
                <a:latin typeface="Menlo"/>
                <a:ea typeface="Menlo"/>
                <a:cs typeface="Menlo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x = </a:t>
            </a:r>
            <a:r>
              <a:rPr lang="en-US" sz="2000" dirty="0">
                <a:solidFill>
                  <a:srgbClr val="162FD1"/>
                </a:solidFill>
                <a:latin typeface="Menlo"/>
                <a:ea typeface="Menlo"/>
                <a:cs typeface="Menlo"/>
              </a:rPr>
              <a:t>10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y= </a:t>
            </a:r>
            <a:r>
              <a:rPr lang="en-US" sz="2000" dirty="0">
                <a:solidFill>
                  <a:srgbClr val="162FD1"/>
                </a:solidFill>
                <a:latin typeface="Menlo"/>
                <a:ea typeface="Menlo"/>
                <a:cs typeface="Menlo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2000" dirty="0" err="1">
                <a:solidFill>
                  <a:srgbClr val="3F1E7D"/>
                </a:solidFill>
                <a:latin typeface="Menlo"/>
                <a:ea typeface="Menlo"/>
                <a:cs typeface="Menlo"/>
              </a:rPr>
              <a:t>NSLog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@"ALL YOUR BASE ARE BELONG TO US"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2000" dirty="0" err="1">
                <a:solidFill>
                  <a:srgbClr val="3F1E7D"/>
                </a:solidFill>
                <a:latin typeface="Menlo"/>
                <a:ea typeface="Menlo"/>
                <a:cs typeface="Menlo"/>
              </a:rPr>
              <a:t>NSLog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@"x = %d, y = %d"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x, y);</a:t>
            </a:r>
          </a:p>
          <a:p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      </a:t>
            </a:r>
            <a:r>
              <a:rPr lang="en-US" sz="2000" dirty="0" err="1">
                <a:solidFill>
                  <a:srgbClr val="3F1E7D"/>
                </a:solidFill>
                <a:latin typeface="Menlo"/>
                <a:ea typeface="Menlo"/>
                <a:cs typeface="Menlo"/>
              </a:rPr>
              <a:t>NSLog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(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@"%s\</a:t>
            </a:r>
            <a:r>
              <a:rPr lang="en-US" sz="2000" dirty="0" err="1">
                <a:solidFill>
                  <a:srgbClr val="E21822"/>
                </a:solidFill>
                <a:latin typeface="Menlo"/>
                <a:ea typeface="Menlo"/>
                <a:cs typeface="Menlo"/>
              </a:rPr>
              <a:t>t%s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\</a:t>
            </a:r>
            <a:r>
              <a:rPr lang="en-US" sz="2000" dirty="0" err="1">
                <a:solidFill>
                  <a:srgbClr val="E21822"/>
                </a:solidFill>
                <a:latin typeface="Menlo"/>
                <a:ea typeface="Menlo"/>
                <a:cs typeface="Menlo"/>
              </a:rPr>
              <a:t>t0x%04x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"hex"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sz="2000" dirty="0">
                <a:solidFill>
                  <a:srgbClr val="E21822"/>
                </a:solidFill>
                <a:latin typeface="Menlo"/>
                <a:ea typeface="Menlo"/>
                <a:cs typeface="Menlo"/>
              </a:rPr>
              <a:t>"value"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, </a:t>
            </a:r>
            <a:r>
              <a:rPr lang="en-US" sz="2000" dirty="0" err="1">
                <a:solidFill>
                  <a:srgbClr val="162FD1"/>
                </a:solidFill>
                <a:latin typeface="Menlo"/>
                <a:ea typeface="Menlo"/>
                <a:cs typeface="Menlo"/>
              </a:rPr>
              <a:t>0x1243</a:t>
            </a:r>
            <a:r>
              <a:rPr lang="en-US" sz="2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)</a:t>
            </a:r>
            <a:r>
              <a:rPr lang="en-US" sz="2000" dirty="0" smtClean="0">
                <a:solidFill>
                  <a:srgbClr val="000000"/>
                </a:solidFill>
                <a:latin typeface="Menlo"/>
                <a:ea typeface="Menlo"/>
                <a:cs typeface="Menlo"/>
              </a:rPr>
              <a:t>;</a:t>
            </a:r>
            <a:endParaRPr lang="en-US" sz="2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2103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0"/>
            <a:ext cx="87630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%@     Object</a:t>
            </a:r>
          </a:p>
          <a:p>
            <a:r>
              <a:rPr lang="en-US" sz="3000" dirty="0">
                <a:solidFill>
                  <a:schemeClr val="bg1"/>
                </a:solidFill>
              </a:rPr>
              <a:t>%d, %</a:t>
            </a:r>
            <a:r>
              <a:rPr lang="en-US" sz="3000" dirty="0" err="1">
                <a:solidFill>
                  <a:schemeClr val="bg1"/>
                </a:solidFill>
              </a:rPr>
              <a:t>i</a:t>
            </a:r>
            <a:r>
              <a:rPr lang="en-US" sz="3000" dirty="0">
                <a:solidFill>
                  <a:schemeClr val="bg1"/>
                </a:solidFill>
              </a:rPr>
              <a:t> signed </a:t>
            </a:r>
            <a:r>
              <a:rPr lang="en-US" sz="3000" dirty="0" err="1">
                <a:solidFill>
                  <a:schemeClr val="bg1"/>
                </a:solidFill>
              </a:rPr>
              <a:t>int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%u     unsigned </a:t>
            </a:r>
            <a:r>
              <a:rPr lang="en-US" sz="3000" dirty="0" err="1">
                <a:solidFill>
                  <a:schemeClr val="bg1"/>
                </a:solidFill>
              </a:rPr>
              <a:t>int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%f     float/double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%x, %X hexadecimal </a:t>
            </a:r>
            <a:r>
              <a:rPr lang="en-US" sz="3000" dirty="0" err="1">
                <a:solidFill>
                  <a:schemeClr val="bg1"/>
                </a:solidFill>
              </a:rPr>
              <a:t>int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%o     octal </a:t>
            </a:r>
            <a:r>
              <a:rPr lang="en-US" sz="3000" dirty="0" err="1">
                <a:solidFill>
                  <a:schemeClr val="bg1"/>
                </a:solidFill>
              </a:rPr>
              <a:t>int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%zu    </a:t>
            </a:r>
            <a:r>
              <a:rPr lang="de-DE" sz="3000" dirty="0" err="1">
                <a:solidFill>
                  <a:schemeClr val="bg1"/>
                </a:solidFill>
              </a:rPr>
              <a:t>size_t</a:t>
            </a:r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%p     </a:t>
            </a:r>
            <a:r>
              <a:rPr lang="de-DE" sz="3000" dirty="0" err="1">
                <a:solidFill>
                  <a:schemeClr val="bg1"/>
                </a:solidFill>
              </a:rPr>
              <a:t>pointer</a:t>
            </a:r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</a:t>
            </a:r>
            <a:r>
              <a:rPr lang="de-DE" sz="3000" dirty="0" err="1">
                <a:solidFill>
                  <a:schemeClr val="bg1"/>
                </a:solidFill>
              </a:rPr>
              <a:t>e</a:t>
            </a:r>
            <a:r>
              <a:rPr lang="de-DE" sz="3000" dirty="0">
                <a:solidFill>
                  <a:schemeClr val="bg1"/>
                </a:solidFill>
              </a:rPr>
              <a:t>     </a:t>
            </a:r>
            <a:r>
              <a:rPr lang="de-DE" sz="3000" dirty="0" err="1">
                <a:solidFill>
                  <a:schemeClr val="bg1"/>
                </a:solidFill>
              </a:rPr>
              <a:t>float</a:t>
            </a:r>
            <a:r>
              <a:rPr lang="de-DE" sz="3000" dirty="0">
                <a:solidFill>
                  <a:schemeClr val="bg1"/>
                </a:solidFill>
              </a:rPr>
              <a:t>/double (in </a:t>
            </a:r>
            <a:r>
              <a:rPr lang="de-DE" sz="3000" dirty="0" err="1">
                <a:solidFill>
                  <a:schemeClr val="bg1"/>
                </a:solidFill>
              </a:rPr>
              <a:t>scientific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notation</a:t>
            </a:r>
            <a:r>
              <a:rPr lang="de-DE" sz="3000" dirty="0">
                <a:solidFill>
                  <a:schemeClr val="bg1"/>
                </a:solidFill>
              </a:rPr>
              <a:t>)</a:t>
            </a:r>
          </a:p>
          <a:p>
            <a:r>
              <a:rPr lang="de-DE" sz="3000" dirty="0">
                <a:solidFill>
                  <a:schemeClr val="bg1"/>
                </a:solidFill>
              </a:rPr>
              <a:t>%</a:t>
            </a:r>
            <a:r>
              <a:rPr lang="de-DE" sz="3000" dirty="0" err="1">
                <a:solidFill>
                  <a:schemeClr val="bg1"/>
                </a:solidFill>
              </a:rPr>
              <a:t>g</a:t>
            </a:r>
            <a:r>
              <a:rPr lang="de-DE" sz="3000" dirty="0">
                <a:solidFill>
                  <a:schemeClr val="bg1"/>
                </a:solidFill>
              </a:rPr>
              <a:t>     </a:t>
            </a:r>
            <a:r>
              <a:rPr lang="de-DE" sz="3000" dirty="0" err="1">
                <a:solidFill>
                  <a:schemeClr val="bg1"/>
                </a:solidFill>
              </a:rPr>
              <a:t>float</a:t>
            </a:r>
            <a:r>
              <a:rPr lang="de-DE" sz="3000" dirty="0">
                <a:solidFill>
                  <a:schemeClr val="bg1"/>
                </a:solidFill>
              </a:rPr>
              <a:t>/double (</a:t>
            </a:r>
            <a:r>
              <a:rPr lang="de-DE" sz="3000" dirty="0" err="1">
                <a:solidFill>
                  <a:schemeClr val="bg1"/>
                </a:solidFill>
              </a:rPr>
              <a:t>as</a:t>
            </a:r>
            <a:r>
              <a:rPr lang="de-DE" sz="3000" dirty="0">
                <a:solidFill>
                  <a:schemeClr val="bg1"/>
                </a:solidFill>
              </a:rPr>
              <a:t> %f </a:t>
            </a:r>
            <a:r>
              <a:rPr lang="de-DE" sz="3000" dirty="0" err="1">
                <a:solidFill>
                  <a:schemeClr val="bg1"/>
                </a:solidFill>
              </a:rPr>
              <a:t>or</a:t>
            </a:r>
            <a:r>
              <a:rPr lang="de-DE" sz="3000" dirty="0">
                <a:solidFill>
                  <a:schemeClr val="bg1"/>
                </a:solidFill>
              </a:rPr>
              <a:t> %</a:t>
            </a:r>
            <a:r>
              <a:rPr lang="de-DE" sz="3000" dirty="0" err="1">
                <a:solidFill>
                  <a:schemeClr val="bg1"/>
                </a:solidFill>
              </a:rPr>
              <a:t>e</a:t>
            </a:r>
            <a:r>
              <a:rPr lang="de-DE" sz="3000" dirty="0">
                <a:solidFill>
                  <a:schemeClr val="bg1"/>
                </a:solidFill>
              </a:rPr>
              <a:t>, </a:t>
            </a:r>
            <a:r>
              <a:rPr lang="de-DE" sz="3000" dirty="0" err="1">
                <a:solidFill>
                  <a:schemeClr val="bg1"/>
                </a:solidFill>
              </a:rPr>
              <a:t>depending</a:t>
            </a:r>
            <a:r>
              <a:rPr lang="de-DE" sz="3000" dirty="0">
                <a:solidFill>
                  <a:schemeClr val="bg1"/>
                </a:solidFill>
              </a:rPr>
              <a:t> on </a:t>
            </a:r>
            <a:r>
              <a:rPr lang="de-DE" sz="3000" dirty="0" err="1">
                <a:solidFill>
                  <a:schemeClr val="bg1"/>
                </a:solidFill>
              </a:rPr>
              <a:t>value</a:t>
            </a:r>
            <a:r>
              <a:rPr lang="de-DE" sz="3000" dirty="0" smtClean="0">
                <a:solidFill>
                  <a:schemeClr val="bg1"/>
                </a:solidFill>
              </a:rPr>
              <a:t>)</a:t>
            </a:r>
            <a:endParaRPr lang="de-DE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8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33350"/>
            <a:ext cx="87630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%s     C </a:t>
            </a:r>
            <a:r>
              <a:rPr lang="de-DE" sz="3000" dirty="0" err="1">
                <a:solidFill>
                  <a:schemeClr val="bg1"/>
                </a:solidFill>
              </a:rPr>
              <a:t>string</a:t>
            </a:r>
            <a:r>
              <a:rPr lang="de-DE" sz="3000" dirty="0">
                <a:solidFill>
                  <a:schemeClr val="bg1"/>
                </a:solidFill>
              </a:rPr>
              <a:t> (</a:t>
            </a:r>
            <a:r>
              <a:rPr lang="de-DE" sz="3000" dirty="0" err="1">
                <a:solidFill>
                  <a:schemeClr val="bg1"/>
                </a:solidFill>
              </a:rPr>
              <a:t>bytes</a:t>
            </a:r>
            <a:r>
              <a:rPr lang="de-DE" sz="3000" dirty="0">
                <a:solidFill>
                  <a:schemeClr val="bg1"/>
                </a:solidFill>
              </a:rPr>
              <a:t>)</a:t>
            </a:r>
          </a:p>
          <a:p>
            <a:r>
              <a:rPr lang="de-DE" sz="3000" dirty="0">
                <a:solidFill>
                  <a:schemeClr val="bg1"/>
                </a:solidFill>
              </a:rPr>
              <a:t>%S     C </a:t>
            </a:r>
            <a:r>
              <a:rPr lang="de-DE" sz="3000" dirty="0" err="1">
                <a:solidFill>
                  <a:schemeClr val="bg1"/>
                </a:solidFill>
              </a:rPr>
              <a:t>string</a:t>
            </a:r>
            <a:r>
              <a:rPr lang="de-DE" sz="3000" dirty="0">
                <a:solidFill>
                  <a:schemeClr val="bg1"/>
                </a:solidFill>
              </a:rPr>
              <a:t> (</a:t>
            </a:r>
            <a:r>
              <a:rPr lang="de-DE" sz="3000" dirty="0" err="1">
                <a:solidFill>
                  <a:schemeClr val="bg1"/>
                </a:solidFill>
              </a:rPr>
              <a:t>unichar</a:t>
            </a:r>
            <a:r>
              <a:rPr lang="de-DE" sz="3000" dirty="0">
                <a:solidFill>
                  <a:schemeClr val="bg1"/>
                </a:solidFill>
              </a:rPr>
              <a:t>)</a:t>
            </a:r>
          </a:p>
          <a:p>
            <a:r>
              <a:rPr lang="de-DE" sz="3000" dirty="0">
                <a:solidFill>
                  <a:schemeClr val="bg1"/>
                </a:solidFill>
              </a:rPr>
              <a:t>%.*s   Pascal </a:t>
            </a:r>
            <a:r>
              <a:rPr lang="de-DE" sz="3000" dirty="0" err="1">
                <a:solidFill>
                  <a:schemeClr val="bg1"/>
                </a:solidFill>
              </a:rPr>
              <a:t>string</a:t>
            </a:r>
            <a:r>
              <a:rPr lang="de-DE" sz="3000" dirty="0">
                <a:solidFill>
                  <a:schemeClr val="bg1"/>
                </a:solidFill>
              </a:rPr>
              <a:t> (</a:t>
            </a:r>
            <a:r>
              <a:rPr lang="de-DE" sz="3000" dirty="0" err="1">
                <a:solidFill>
                  <a:schemeClr val="bg1"/>
                </a:solidFill>
              </a:rPr>
              <a:t>requires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two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arguments</a:t>
            </a:r>
            <a:r>
              <a:rPr lang="de-DE" sz="3000" dirty="0">
                <a:solidFill>
                  <a:schemeClr val="bg1"/>
                </a:solidFill>
              </a:rPr>
              <a:t>, pass </a:t>
            </a:r>
            <a:r>
              <a:rPr lang="de-DE" sz="3000" dirty="0" err="1">
                <a:solidFill>
                  <a:schemeClr val="bg1"/>
                </a:solidFill>
              </a:rPr>
              <a:t>pstr</a:t>
            </a:r>
            <a:r>
              <a:rPr lang="de-DE" sz="3000" dirty="0">
                <a:solidFill>
                  <a:schemeClr val="bg1"/>
                </a:solidFill>
              </a:rPr>
              <a:t>[0] </a:t>
            </a:r>
            <a:r>
              <a:rPr lang="de-DE" sz="3000" dirty="0" err="1">
                <a:solidFill>
                  <a:schemeClr val="bg1"/>
                </a:solidFill>
              </a:rPr>
              <a:t>as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the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first</a:t>
            </a:r>
            <a:r>
              <a:rPr lang="de-DE" sz="3000" dirty="0">
                <a:solidFill>
                  <a:schemeClr val="bg1"/>
                </a:solidFill>
              </a:rPr>
              <a:t>, pstr+1 </a:t>
            </a:r>
            <a:r>
              <a:rPr lang="de-DE" sz="3000" dirty="0" err="1">
                <a:solidFill>
                  <a:schemeClr val="bg1"/>
                </a:solidFill>
              </a:rPr>
              <a:t>as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the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second</a:t>
            </a:r>
            <a:r>
              <a:rPr lang="de-DE" sz="3000" dirty="0">
                <a:solidFill>
                  <a:schemeClr val="bg1"/>
                </a:solidFill>
              </a:rPr>
              <a:t>)</a:t>
            </a:r>
          </a:p>
          <a:p>
            <a:r>
              <a:rPr lang="de-DE" sz="3000" dirty="0">
                <a:solidFill>
                  <a:schemeClr val="bg1"/>
                </a:solidFill>
              </a:rPr>
              <a:t>%c     </a:t>
            </a:r>
            <a:r>
              <a:rPr lang="de-DE" sz="3000" dirty="0" err="1">
                <a:solidFill>
                  <a:schemeClr val="bg1"/>
                </a:solidFill>
              </a:rPr>
              <a:t>character</a:t>
            </a:r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%C     </a:t>
            </a:r>
            <a:r>
              <a:rPr lang="de-DE" sz="3000" dirty="0" err="1">
                <a:solidFill>
                  <a:schemeClr val="bg1"/>
                </a:solidFill>
              </a:rPr>
              <a:t>unichar</a:t>
            </a:r>
            <a:endParaRPr lang="de-DE" sz="3000" dirty="0">
              <a:solidFill>
                <a:schemeClr val="bg1"/>
              </a:solidFill>
            </a:endParaRPr>
          </a:p>
          <a:p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</a:t>
            </a:r>
            <a:r>
              <a:rPr lang="de-DE" sz="3000" dirty="0" err="1">
                <a:solidFill>
                  <a:schemeClr val="bg1"/>
                </a:solidFill>
              </a:rPr>
              <a:t>lld</a:t>
            </a:r>
            <a:r>
              <a:rPr lang="de-DE" sz="3000" dirty="0">
                <a:solidFill>
                  <a:schemeClr val="bg1"/>
                </a:solidFill>
              </a:rPr>
              <a:t>   </a:t>
            </a:r>
            <a:r>
              <a:rPr lang="de-DE" sz="3000" dirty="0" err="1">
                <a:solidFill>
                  <a:schemeClr val="bg1"/>
                </a:solidFill>
              </a:rPr>
              <a:t>long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long</a:t>
            </a:r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</a:t>
            </a:r>
            <a:r>
              <a:rPr lang="de-DE" sz="3000" dirty="0" err="1">
                <a:solidFill>
                  <a:schemeClr val="bg1"/>
                </a:solidFill>
              </a:rPr>
              <a:t>llu</a:t>
            </a:r>
            <a:r>
              <a:rPr lang="de-DE" sz="3000" dirty="0">
                <a:solidFill>
                  <a:schemeClr val="bg1"/>
                </a:solidFill>
              </a:rPr>
              <a:t>   </a:t>
            </a:r>
            <a:r>
              <a:rPr lang="de-DE" sz="3000" dirty="0" err="1">
                <a:solidFill>
                  <a:schemeClr val="bg1"/>
                </a:solidFill>
              </a:rPr>
              <a:t>unsigned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long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long</a:t>
            </a:r>
            <a:endParaRPr lang="de-DE" sz="3000" dirty="0">
              <a:solidFill>
                <a:schemeClr val="bg1"/>
              </a:solidFill>
            </a:endParaRPr>
          </a:p>
          <a:p>
            <a:r>
              <a:rPr lang="de-DE" sz="3000" dirty="0">
                <a:solidFill>
                  <a:schemeClr val="bg1"/>
                </a:solidFill>
              </a:rPr>
              <a:t>%</a:t>
            </a:r>
            <a:r>
              <a:rPr lang="de-DE" sz="3000" dirty="0" err="1">
                <a:solidFill>
                  <a:schemeClr val="bg1"/>
                </a:solidFill>
              </a:rPr>
              <a:t>Lf</a:t>
            </a:r>
            <a:r>
              <a:rPr lang="de-DE" sz="3000" dirty="0">
                <a:solidFill>
                  <a:schemeClr val="bg1"/>
                </a:solidFill>
              </a:rPr>
              <a:t>    </a:t>
            </a:r>
            <a:r>
              <a:rPr lang="de-DE" sz="3000" dirty="0" err="1">
                <a:solidFill>
                  <a:schemeClr val="bg1"/>
                </a:solidFill>
              </a:rPr>
              <a:t>long</a:t>
            </a:r>
            <a:r>
              <a:rPr lang="de-DE" sz="3000" dirty="0">
                <a:solidFill>
                  <a:schemeClr val="bg1"/>
                </a:solidFill>
              </a:rPr>
              <a:t> double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0688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Memory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95350"/>
            <a:ext cx="273898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0955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FF"/>
                </a:solidFill>
              </a:rPr>
              <a:t>Một số thiên tài không cần đến trường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45" y="1504950"/>
            <a:ext cx="551295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0642"/>
            <a:ext cx="868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Phần còn lại tạo ra sản phẩm đầu tay như thế này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844999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7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85750"/>
            <a:ext cx="9144000" cy="4581525"/>
          </a:xfrm>
        </p:spPr>
        <p:txBody>
          <a:bodyPr/>
          <a:lstStyle/>
          <a:p>
            <a:r>
              <a:rPr lang="en-US"/>
              <a:t>Trên thế giới có rất nhiều lập trình viên iOS giỏi, nhiều ý tưởng tốt, cảm nhận đồ họa chuyên nghiệp.</a:t>
            </a:r>
          </a:p>
          <a:p>
            <a:r>
              <a:rPr lang="en-US"/>
              <a:t>Đã có hơn 600,000 apps trên AppStore. Tiếp tục tăng mạnh.</a:t>
            </a:r>
          </a:p>
          <a:p>
            <a:pPr marL="0" indent="0" algn="ctr">
              <a:buNone/>
            </a:pPr>
            <a:r>
              <a:rPr lang="en-US" sz="4400">
                <a:solidFill>
                  <a:srgbClr val="FFFF00"/>
                </a:solidFill>
              </a:rPr>
              <a:t>Cơ hội nào cho lập trình viên iOS học ở TechMaster ?</a:t>
            </a:r>
          </a:p>
        </p:txBody>
      </p:sp>
    </p:spTree>
    <p:extLst>
      <p:ext uri="{BB962C8B-B14F-4D97-AF65-F5344CB8AC3E}">
        <p14:creationId xmlns:p14="http://schemas.microsoft.com/office/powerpoint/2010/main" val="393418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Cần có mục đích rõ ràng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Xin việc lập trình Apple iOS. Lương học viên tốt nghiệp khóa 30 buổi, có app tốt nghiệp khoảng….</a:t>
            </a:r>
          </a:p>
          <a:p>
            <a:r>
              <a:rPr lang="en-US"/>
              <a:t>Gia công kiểu freelancer: 10$ - 20$ / giờ. Cần tiếng Anh rất tốt, chịu khó, chiều lòng khách hàng</a:t>
            </a:r>
          </a:p>
          <a:p>
            <a:r>
              <a:rPr lang="en-US"/>
              <a:t>Làm theo yêu cầu doanh nghiệp tại VN. Nhu cầu ngày càng tăng !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6325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Cần có mục đích rõ ràng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Làm app để bán (3 ăn, 7 thua). 0.99$ ~ 3.99$ / 1 app.</a:t>
            </a:r>
          </a:p>
          <a:p>
            <a:r>
              <a:rPr lang="en-US"/>
              <a:t>Đi dạy lập trình iOS kiếm không tệ, nhưng học viên chỉ quen đến trung tâm đã có uy tín. Đầu tư máy móc khoảng 500 triệu </a:t>
            </a:r>
            <a:r>
              <a:rPr lang="en-US">
                <a:sym typeface="Wingdings"/>
              </a:rPr>
              <a:t></a:t>
            </a:r>
          </a:p>
          <a:p>
            <a:r>
              <a:rPr lang="en-US">
                <a:sym typeface="Wingdings"/>
              </a:rPr>
              <a:t>Cứ làm app với đam mê cháy bỏng đi đã. Kiếm tiền xét sau  thực ra lại rất hay</a:t>
            </a:r>
            <a:endParaRPr lang="en-US" sz="2800">
              <a:sym typeface="Wingdings"/>
            </a:endParaRPr>
          </a:p>
          <a:p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645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Ứng dụng thành công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Sự khác biệt: ý tưởng lạ</a:t>
            </a:r>
          </a:p>
          <a:p>
            <a:r>
              <a:rPr lang="en-US"/>
              <a:t>Giao diện thân thiện, bắt mắt, chuyên nghiệp</a:t>
            </a:r>
          </a:p>
          <a:p>
            <a:r>
              <a:rPr lang="en-US"/>
              <a:t>Tính năng công nghệ</a:t>
            </a:r>
          </a:p>
          <a:p>
            <a:r>
              <a:rPr lang="en-US"/>
              <a:t>PR, marketing: các chiêu thức để người dùng tò mò tải về. Viral marketing….</a:t>
            </a:r>
          </a:p>
          <a:p>
            <a:r>
              <a:rPr lang="en-US"/>
              <a:t>Ăn theo một xu hướng, sự kiện nào đó</a:t>
            </a:r>
          </a:p>
        </p:txBody>
      </p:sp>
    </p:spTree>
    <p:extLst>
      <p:ext uri="{BB962C8B-B14F-4D97-AF65-F5344CB8AC3E}">
        <p14:creationId xmlns:p14="http://schemas.microsoft.com/office/powerpoint/2010/main" val="27245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8447</TotalTime>
  <Words>1064</Words>
  <Application>Microsoft Macintosh PowerPoint</Application>
  <PresentationFormat>On-screen Show (16:9)</PresentationFormat>
  <Paragraphs>151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Day 01</vt:lpstr>
      <vt:lpstr>PowerPoint Presentation</vt:lpstr>
      <vt:lpstr>PowerPoint Presentation</vt:lpstr>
      <vt:lpstr>PowerPoint Presentation</vt:lpstr>
      <vt:lpstr>Cần có mục đích rõ ràng</vt:lpstr>
      <vt:lpstr>Cần có mục đích rõ ràng</vt:lpstr>
      <vt:lpstr>Ứng dụng thành công</vt:lpstr>
      <vt:lpstr>Ứng dụng thành công</vt:lpstr>
      <vt:lpstr>PowerPoint Presentation</vt:lpstr>
      <vt:lpstr>PowerPoint Presentation</vt:lpstr>
      <vt:lpstr>PowerPoint Presentation</vt:lpstr>
      <vt:lpstr>Hardwares to develop iOS app</vt:lpstr>
      <vt:lpstr>If you are rich</vt:lpstr>
      <vt:lpstr>If you love hacking</vt:lpstr>
      <vt:lpstr>Safe driver ?</vt:lpstr>
      <vt:lpstr>Testing devices</vt:lpstr>
      <vt:lpstr>Trang thiết bị hiện có</vt:lpstr>
      <vt:lpstr>To use iOS SDK</vt:lpstr>
      <vt:lpstr>Development Tools</vt:lpstr>
      <vt:lpstr>COCOA TOUCH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Objective-C</vt:lpstr>
      <vt:lpstr>PowerPoint Presentation</vt:lpstr>
      <vt:lpstr>PowerPoint Presentation</vt:lpstr>
      <vt:lpstr>HelloWorld app</vt:lpstr>
      <vt:lpstr>PowerPoint Presentation</vt:lpstr>
      <vt:lpstr>PowerPoint Presentation</vt:lpstr>
      <vt:lpstr>PowerPoint Presentation</vt:lpstr>
      <vt:lpstr>Memory Management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02:</dc:title>
  <dc:creator>Cuong</dc:creator>
  <cp:lastModifiedBy>Techmaster</cp:lastModifiedBy>
  <cp:revision>1615</cp:revision>
  <dcterms:created xsi:type="dcterms:W3CDTF">2010-08-13T13:59:12Z</dcterms:created>
  <dcterms:modified xsi:type="dcterms:W3CDTF">2012-06-06T14:52:11Z</dcterms:modified>
</cp:coreProperties>
</file>